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3.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4.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5.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6.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7.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8.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80" r:id="rId4"/>
  </p:sldMasterIdLst>
  <p:notesMasterIdLst>
    <p:notesMasterId r:id="rId18"/>
  </p:notesMasterIdLst>
  <p:handoutMasterIdLst>
    <p:handoutMasterId r:id="rId19"/>
  </p:handoutMasterIdLst>
  <p:sldIdLst>
    <p:sldId id="463" r:id="rId5"/>
    <p:sldId id="475" r:id="rId6"/>
    <p:sldId id="474" r:id="rId7"/>
    <p:sldId id="454" r:id="rId8"/>
    <p:sldId id="464" r:id="rId9"/>
    <p:sldId id="465" r:id="rId10"/>
    <p:sldId id="466" r:id="rId11"/>
    <p:sldId id="467" r:id="rId12"/>
    <p:sldId id="468" r:id="rId13"/>
    <p:sldId id="469" r:id="rId14"/>
    <p:sldId id="460" r:id="rId15"/>
    <p:sldId id="476" r:id="rId16"/>
    <p:sldId id="458" r:id="rId17"/>
  </p:sldIdLst>
  <p:sldSz cx="9144000" cy="6858000" type="screen4x3"/>
  <p:notesSz cx="6858000" cy="9144000"/>
  <p:defaultTex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70" userDrawn="1">
          <p15:clr>
            <a:srgbClr val="A4A3A4"/>
          </p15:clr>
        </p15:guide>
        <p15:guide id="2" pos="2988" userDrawn="1">
          <p15:clr>
            <a:srgbClr val="A4A3A4"/>
          </p15:clr>
        </p15:guide>
        <p15:guide id="3" orient="horz" pos="1094" userDrawn="1">
          <p15:clr>
            <a:srgbClr val="A4A3A4"/>
          </p15:clr>
        </p15:guide>
        <p15:guide id="4" pos="249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urnendu Biswas" initials="PB" lastIdx="1" clrIdx="0">
    <p:extLst/>
  </p:cmAuthor>
  <p:cmAuthor id="2" name="Don Moulds" initials="DM" lastIdx="4" clrIdx="1"/>
  <p:cmAuthor id="3" name="Shanoor Seervai" initials="SS" lastIdx="2" clrIdx="2"/>
  <p:cmAuthor id="4" name="Jen Wilson" initials="JW" lastIdx="1" clrIdx="3">
    <p:extLst/>
  </p:cmAuthor>
  <p:cmAuthor id="5" name="Jen Wilson" initials="JW [2]" lastIdx="1" clrIdx="4">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A9D"/>
    <a:srgbClr val="F49149"/>
    <a:srgbClr val="C9DEE3"/>
    <a:srgbClr val="E0E0E0"/>
    <a:srgbClr val="4ABDBC"/>
    <a:srgbClr val="8ADAD2"/>
    <a:srgbClr val="9FE1DB"/>
    <a:srgbClr val="B6E8E3"/>
    <a:srgbClr val="CDEFEC"/>
    <a:srgbClr val="DFF5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29" autoAdjust="0"/>
    <p:restoredTop sz="86431" autoAdjust="0"/>
  </p:normalViewPr>
  <p:slideViewPr>
    <p:cSldViewPr snapToGrid="0" snapToObjects="1">
      <p:cViewPr varScale="1">
        <p:scale>
          <a:sx n="119" d="100"/>
          <a:sy n="119" d="100"/>
        </p:scale>
        <p:origin x="1416" y="108"/>
      </p:cViewPr>
      <p:guideLst>
        <p:guide orient="horz" pos="1570"/>
        <p:guide pos="2988"/>
        <p:guide orient="horz" pos="1094"/>
        <p:guide pos="249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napToGrid="0" snapToObjects="1">
      <p:cViewPr varScale="1">
        <p:scale>
          <a:sx n="111" d="100"/>
          <a:sy n="111" d="100"/>
        </p:scale>
        <p:origin x="3816" y="22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3.7227189226754547E-2"/>
          <c:y val="0.1021115718515521"/>
          <c:w val="0.95273411928306095"/>
          <c:h val="0.77513572995569036"/>
        </c:manualLayout>
      </c:layout>
      <c:lineChart>
        <c:grouping val="standard"/>
        <c:varyColors val="0"/>
        <c:ser>
          <c:idx val="0"/>
          <c:order val="0"/>
          <c:tx>
            <c:strRef>
              <c:f>Sheet1!$A$2</c:f>
              <c:strCache>
                <c:ptCount val="1"/>
                <c:pt idx="0">
                  <c:v>All adults</c:v>
                </c:pt>
              </c:strCache>
            </c:strRef>
          </c:tx>
          <c:spPr>
            <a:ln w="28575" cap="rnd">
              <a:solidFill>
                <a:srgbClr val="F47920"/>
              </a:solidFill>
              <a:round/>
            </a:ln>
            <a:effectLst/>
          </c:spPr>
          <c:marker>
            <c:symbol val="none"/>
          </c:marker>
          <c:dLbls>
            <c:dLbl>
              <c:idx val="4"/>
              <c:layout>
                <c:manualLayout>
                  <c:x val="-3.538357705286839E-2"/>
                  <c:y val="-3.9273030573235182E-2"/>
                </c:manualLayout>
              </c:layout>
              <c:spPr>
                <a:noFill/>
                <a:ln>
                  <a:noFill/>
                </a:ln>
                <a:effectLst/>
              </c:spPr>
              <c:txPr>
                <a:bodyPr rot="0" spcFirstLastPara="1" vertOverflow="ellipsis" vert="horz" wrap="square" lIns="38100" tIns="19050" rIns="38100" bIns="19050" anchor="ctr" anchorCtr="1">
                  <a:noAutofit/>
                </a:bodyPr>
                <a:lstStyle/>
                <a:p>
                  <a:pPr>
                    <a:defRPr sz="1400" b="1" i="0" u="none" strike="noStrike" kern="1200" baseline="0">
                      <a:solidFill>
                        <a:schemeClr val="accent2"/>
                      </a:solidFill>
                      <a:latin typeface="+mn-lt"/>
                      <a:ea typeface="+mn-ea"/>
                      <a:cs typeface="+mn-cs"/>
                    </a:defRPr>
                  </a:pPr>
                  <a:endParaRPr lang="en-US"/>
                </a:p>
              </c:txPr>
              <c:dLblPos val="r"/>
              <c:showLegendKey val="0"/>
              <c:showVal val="1"/>
              <c:showCatName val="0"/>
              <c:showSerName val="0"/>
              <c:showPercent val="0"/>
              <c:showBubbleSize val="0"/>
              <c:extLst>
                <c:ext xmlns:c15="http://schemas.microsoft.com/office/drawing/2012/chart" uri="{CE6537A1-D6FC-4f65-9D91-7224C49458BB}">
                  <c15:layout>
                    <c:manualLayout>
                      <c:w val="5.4333333333333331E-2"/>
                      <c:h val="6.4842891978928147E-2"/>
                    </c:manualLayout>
                  </c15:layout>
                </c:ext>
                <c:ext xmlns:c16="http://schemas.microsoft.com/office/drawing/2014/chart" uri="{C3380CC4-5D6E-409C-BE32-E72D297353CC}">
                  <c16:uniqueId val="{00000000-0AA7-43F4-A4F3-50580559A317}"/>
                </c:ext>
              </c:extLst>
            </c:dLbl>
            <c:dLbl>
              <c:idx val="5"/>
              <c:layout>
                <c:manualLayout>
                  <c:x val="-2.8825826555459531E-2"/>
                  <c:y val="-3.360332526336044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AA7-43F4-A4F3-50580559A317}"/>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accent2"/>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Sheet1!$B$1:$H$1</c:f>
              <c:strCache>
                <c:ptCount val="7"/>
                <c:pt idx="0">
                  <c:v>July–Sept. 
2013</c:v>
                </c:pt>
                <c:pt idx="1">
                  <c:v>Apr.–June 
2014</c:v>
                </c:pt>
                <c:pt idx="2">
                  <c:v>Mar.–May 
2015</c:v>
                </c:pt>
                <c:pt idx="3">
                  <c:v>Feb.–Apr. 
2016</c:v>
                </c:pt>
                <c:pt idx="4">
                  <c:v>Mar.–June 
2017</c:v>
                </c:pt>
                <c:pt idx="5">
                  <c:v>Feb.–Mar. 
2018</c:v>
                </c:pt>
                <c:pt idx="6">
                  <c:v>Mar.–June 
2019</c:v>
                </c:pt>
              </c:strCache>
            </c:strRef>
          </c:cat>
          <c:val>
            <c:numRef>
              <c:f>Sheet1!$B$2:$H$2</c:f>
              <c:numCache>
                <c:formatCode>0.0</c:formatCode>
                <c:ptCount val="7"/>
                <c:pt idx="0">
                  <c:v>19.919999999999998</c:v>
                </c:pt>
                <c:pt idx="1">
                  <c:v>14.82</c:v>
                </c:pt>
                <c:pt idx="2">
                  <c:v>13.29</c:v>
                </c:pt>
                <c:pt idx="3">
                  <c:v>12.709999999999999</c:v>
                </c:pt>
                <c:pt idx="4">
                  <c:v>14.02</c:v>
                </c:pt>
                <c:pt idx="5">
                  <c:v>15.479999999999999</c:v>
                </c:pt>
                <c:pt idx="6">
                  <c:v>13.76</c:v>
                </c:pt>
              </c:numCache>
            </c:numRef>
          </c:val>
          <c:smooth val="0"/>
          <c:extLst>
            <c:ext xmlns:c16="http://schemas.microsoft.com/office/drawing/2014/chart" uri="{C3380CC4-5D6E-409C-BE32-E72D297353CC}">
              <c16:uniqueId val="{00000002-0AA7-43F4-A4F3-50580559A317}"/>
            </c:ext>
          </c:extLst>
        </c:ser>
        <c:dLbls>
          <c:showLegendKey val="0"/>
          <c:showVal val="0"/>
          <c:showCatName val="0"/>
          <c:showSerName val="0"/>
          <c:showPercent val="0"/>
          <c:showBubbleSize val="0"/>
        </c:dLbls>
        <c:smooth val="0"/>
        <c:axId val="478227856"/>
        <c:axId val="478230992"/>
      </c:lineChart>
      <c:catAx>
        <c:axId val="4782278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1"/>
          <a:lstStyle/>
          <a:p>
            <a:pPr algn="ctr">
              <a:defRPr sz="1300" b="0" i="0" u="none" strike="noStrike" kern="1200" baseline="0">
                <a:solidFill>
                  <a:schemeClr val="tx1"/>
                </a:solidFill>
                <a:latin typeface="+mn-lt"/>
                <a:ea typeface="+mn-ea"/>
                <a:cs typeface="+mn-cs"/>
              </a:defRPr>
            </a:pPr>
            <a:endParaRPr lang="en-US"/>
          </a:p>
        </c:txPr>
        <c:crossAx val="478230992"/>
        <c:crosses val="autoZero"/>
        <c:auto val="1"/>
        <c:lblAlgn val="ctr"/>
        <c:lblOffset val="200"/>
        <c:noMultiLvlLbl val="0"/>
      </c:catAx>
      <c:valAx>
        <c:axId val="478230992"/>
        <c:scaling>
          <c:orientation val="minMax"/>
          <c:max val="25"/>
          <c:min val="0"/>
        </c:scaling>
        <c:delete val="0"/>
        <c:axPos val="l"/>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478227856"/>
        <c:crosses val="autoZero"/>
        <c:crossBetween val="between"/>
        <c:majorUnit val="5"/>
      </c:valAx>
      <c:spPr>
        <a:noFill/>
        <a:ln>
          <a:noFill/>
        </a:ln>
        <a:effectLst/>
      </c:spPr>
    </c:plotArea>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0.20329451826362563"/>
          <c:w val="0.99041884317838824"/>
          <c:h val="0.67353335728261154"/>
        </c:manualLayout>
      </c:layout>
      <c:barChart>
        <c:barDir val="col"/>
        <c:grouping val="clustered"/>
        <c:varyColors val="0"/>
        <c:ser>
          <c:idx val="0"/>
          <c:order val="0"/>
          <c:tx>
            <c:strRef>
              <c:f>Sheet1!$B$1</c:f>
              <c:strCache>
                <c:ptCount val="1"/>
                <c:pt idx="0">
                  <c:v>All adults</c:v>
                </c:pt>
              </c:strCache>
            </c:strRef>
          </c:tx>
          <c:spPr>
            <a:solidFill>
              <a:schemeClr val="accent1"/>
            </a:solidFill>
            <a:ln>
              <a:noFill/>
            </a:ln>
            <a:effectLst/>
          </c:spPr>
          <c:invertIfNegative val="0"/>
          <c:dPt>
            <c:idx val="0"/>
            <c:invertIfNegative val="0"/>
            <c:bubble3D val="0"/>
            <c:spPr>
              <a:solidFill>
                <a:schemeClr val="tx2"/>
              </a:solidFill>
              <a:ln>
                <a:noFill/>
              </a:ln>
              <a:effectLst/>
            </c:spPr>
            <c:extLst>
              <c:ext xmlns:c16="http://schemas.microsoft.com/office/drawing/2014/chart" uri="{C3380CC4-5D6E-409C-BE32-E72D297353CC}">
                <c16:uniqueId val="{00000001-0E70-4777-8210-E32CD2562ACF}"/>
              </c:ext>
            </c:extLst>
          </c:dPt>
          <c:dPt>
            <c:idx val="2"/>
            <c:invertIfNegative val="0"/>
            <c:bubble3D val="0"/>
            <c:spPr>
              <a:solidFill>
                <a:schemeClr val="bg2"/>
              </a:solidFill>
              <a:ln>
                <a:noFill/>
              </a:ln>
              <a:effectLst/>
            </c:spPr>
            <c:extLst>
              <c:ext xmlns:c16="http://schemas.microsoft.com/office/drawing/2014/chart" uri="{C3380CC4-5D6E-409C-BE32-E72D297353CC}">
                <c16:uniqueId val="{00000003-0E70-4777-8210-E32CD2562ACF}"/>
              </c:ext>
            </c:extLst>
          </c:dPt>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All</c:v>
                </c:pt>
                <c:pt idx="1">
                  <c:v>Insured adults</c:v>
                </c:pt>
                <c:pt idx="2">
                  <c:v>Uninsured adults</c:v>
                </c:pt>
              </c:strCache>
            </c:strRef>
          </c:cat>
          <c:val>
            <c:numRef>
              <c:f>Sheet1!$B$2:$B$4</c:f>
              <c:numCache>
                <c:formatCode>0</c:formatCode>
                <c:ptCount val="3"/>
                <c:pt idx="0">
                  <c:v>53.76</c:v>
                </c:pt>
                <c:pt idx="1">
                  <c:v>54.75</c:v>
                </c:pt>
                <c:pt idx="2">
                  <c:v>47.589999999999996</c:v>
                </c:pt>
              </c:numCache>
            </c:numRef>
          </c:val>
          <c:extLst>
            <c:ext xmlns:c16="http://schemas.microsoft.com/office/drawing/2014/chart" uri="{C3380CC4-5D6E-409C-BE32-E72D297353CC}">
              <c16:uniqueId val="{00000004-0E70-4777-8210-E32CD2562ACF}"/>
            </c:ext>
          </c:extLst>
        </c:ser>
        <c:dLbls>
          <c:showLegendKey val="0"/>
          <c:showVal val="0"/>
          <c:showCatName val="0"/>
          <c:showSerName val="0"/>
          <c:showPercent val="0"/>
          <c:showBubbleSize val="0"/>
        </c:dLbls>
        <c:gapWidth val="20"/>
        <c:axId val="478225112"/>
        <c:axId val="478228640"/>
      </c:barChart>
      <c:catAx>
        <c:axId val="4782251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478228640"/>
        <c:crosses val="autoZero"/>
        <c:auto val="1"/>
        <c:lblAlgn val="ctr"/>
        <c:lblOffset val="200"/>
        <c:noMultiLvlLbl val="0"/>
      </c:catAx>
      <c:valAx>
        <c:axId val="478228640"/>
        <c:scaling>
          <c:orientation val="minMax"/>
          <c:max val="60"/>
          <c:min val="0"/>
        </c:scaling>
        <c:delete val="1"/>
        <c:axPos val="l"/>
        <c:numFmt formatCode="0" sourceLinked="1"/>
        <c:majorTickMark val="out"/>
        <c:minorTickMark val="none"/>
        <c:tickLblPos val="nextTo"/>
        <c:crossAx val="478225112"/>
        <c:crosses val="autoZero"/>
        <c:crossBetween val="between"/>
        <c:majorUnit val="25"/>
      </c:valAx>
      <c:spPr>
        <a:noFill/>
        <a:ln>
          <a:noFill/>
        </a:ln>
        <a:effectLst/>
      </c:spPr>
    </c:plotArea>
    <c:plotVisOnly val="1"/>
    <c:dispBlanksAs val="gap"/>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2151816092747428E-3"/>
          <c:y val="0.18750188081607394"/>
          <c:w val="0.98754743430383141"/>
          <c:h val="0.68038536565308338"/>
        </c:manualLayout>
      </c:layout>
      <c:barChart>
        <c:barDir val="col"/>
        <c:grouping val="clustered"/>
        <c:varyColors val="0"/>
        <c:ser>
          <c:idx val="0"/>
          <c:order val="0"/>
          <c:tx>
            <c:strRef>
              <c:f>Sheet1!$B$1</c:f>
              <c:strCache>
                <c:ptCount val="1"/>
                <c:pt idx="0">
                  <c:v>Chose not to get insurance</c:v>
                </c:pt>
              </c:strCache>
            </c:strRef>
          </c:tx>
          <c:spPr>
            <a:solidFill>
              <a:schemeClr val="bg2"/>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All </c:v>
                </c:pt>
                <c:pt idx="1">
                  <c:v>&lt;250% FPL</c:v>
                </c:pt>
                <c:pt idx="2">
                  <c:v>250%+ FPL</c:v>
                </c:pt>
              </c:strCache>
            </c:strRef>
          </c:cat>
          <c:val>
            <c:numRef>
              <c:f>Sheet1!$B$2:$B$4</c:f>
              <c:numCache>
                <c:formatCode>0</c:formatCode>
                <c:ptCount val="3"/>
                <c:pt idx="0">
                  <c:v>23.919999999999998</c:v>
                </c:pt>
                <c:pt idx="1">
                  <c:v>22.21</c:v>
                </c:pt>
                <c:pt idx="2">
                  <c:v>26.900000000000002</c:v>
                </c:pt>
              </c:numCache>
            </c:numRef>
          </c:val>
          <c:extLst>
            <c:ext xmlns:c16="http://schemas.microsoft.com/office/drawing/2014/chart" uri="{C3380CC4-5D6E-409C-BE32-E72D297353CC}">
              <c16:uniqueId val="{00000000-E2CD-46F3-9C04-B02D48C18AE9}"/>
            </c:ext>
          </c:extLst>
        </c:ser>
        <c:dLbls>
          <c:showLegendKey val="0"/>
          <c:showVal val="0"/>
          <c:showCatName val="0"/>
          <c:showSerName val="0"/>
          <c:showPercent val="0"/>
          <c:showBubbleSize val="0"/>
        </c:dLbls>
        <c:gapWidth val="20"/>
        <c:axId val="478225112"/>
        <c:axId val="478228640"/>
      </c:barChart>
      <c:catAx>
        <c:axId val="4782251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478228640"/>
        <c:crosses val="autoZero"/>
        <c:auto val="1"/>
        <c:lblAlgn val="ctr"/>
        <c:lblOffset val="200"/>
        <c:noMultiLvlLbl val="0"/>
      </c:catAx>
      <c:valAx>
        <c:axId val="478228640"/>
        <c:scaling>
          <c:orientation val="minMax"/>
          <c:max val="50"/>
        </c:scaling>
        <c:delete val="1"/>
        <c:axPos val="l"/>
        <c:numFmt formatCode="0" sourceLinked="1"/>
        <c:majorTickMark val="out"/>
        <c:minorTickMark val="none"/>
        <c:tickLblPos val="nextTo"/>
        <c:crossAx val="478225112"/>
        <c:crosses val="autoZero"/>
        <c:crossBetween val="between"/>
        <c:majorUnit val="25"/>
      </c:valAx>
      <c:spPr>
        <a:noFill/>
        <a:ln>
          <a:noFill/>
        </a:ln>
        <a:effectLst/>
      </c:spPr>
    </c:plotArea>
    <c:plotVisOnly val="1"/>
    <c:dispBlanksAs val="gap"/>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2850680535103031E-2"/>
          <c:y val="0.19697746328460497"/>
          <c:w val="0.91945479482925419"/>
          <c:h val="0.80302253671539503"/>
        </c:manualLayout>
      </c:layout>
      <c:barChart>
        <c:barDir val="col"/>
        <c:grouping val="clustered"/>
        <c:varyColors val="0"/>
        <c:ser>
          <c:idx val="0"/>
          <c:order val="0"/>
          <c:tx>
            <c:strRef>
              <c:f>Sheet1!$B$1</c:f>
              <c:strCache>
                <c:ptCount val="1"/>
                <c:pt idx="0">
                  <c:v>Selected coverage</c:v>
                </c:pt>
              </c:strCache>
            </c:strRef>
          </c:tx>
          <c:spPr>
            <a:solidFill>
              <a:schemeClr val="accent1"/>
            </a:solidFill>
            <a:ln>
              <a:noFill/>
            </a:ln>
            <a:effectLst/>
          </c:spPr>
          <c:invertIfNegative val="0"/>
          <c:dPt>
            <c:idx val="0"/>
            <c:invertIfNegative val="0"/>
            <c:bubble3D val="0"/>
            <c:spPr>
              <a:solidFill>
                <a:schemeClr val="accent1"/>
              </a:solidFill>
              <a:ln>
                <a:noFill/>
              </a:ln>
              <a:effectLst/>
            </c:spPr>
            <c:extLst>
              <c:ext xmlns:c16="http://schemas.microsoft.com/office/drawing/2014/chart" uri="{C3380CC4-5D6E-409C-BE32-E72D297353CC}">
                <c16:uniqueId val="{00000001-F335-4C88-9EE1-FCB7914FF808}"/>
              </c:ext>
            </c:extLst>
          </c:dPt>
          <c:dPt>
            <c:idx val="1"/>
            <c:invertIfNegative val="0"/>
            <c:bubble3D val="0"/>
            <c:spPr>
              <a:solidFill>
                <a:schemeClr val="accent1"/>
              </a:solidFill>
              <a:ln>
                <a:noFill/>
              </a:ln>
              <a:effectLst/>
            </c:spPr>
            <c:extLst>
              <c:ext xmlns:c16="http://schemas.microsoft.com/office/drawing/2014/chart" uri="{C3380CC4-5D6E-409C-BE32-E72D297353CC}">
                <c16:uniqueId val="{00000003-F335-4C88-9EE1-FCB7914FF808}"/>
              </c:ext>
            </c:extLst>
          </c:dPt>
          <c:dPt>
            <c:idx val="2"/>
            <c:invertIfNegative val="0"/>
            <c:bubble3D val="0"/>
            <c:spPr>
              <a:solidFill>
                <a:schemeClr val="bg2"/>
              </a:solidFill>
              <a:ln>
                <a:noFill/>
              </a:ln>
              <a:effectLst/>
            </c:spPr>
            <c:extLst>
              <c:ext xmlns:c16="http://schemas.microsoft.com/office/drawing/2014/chart" uri="{C3380CC4-5D6E-409C-BE32-E72D297353CC}">
                <c16:uniqueId val="{00000005-F335-4C88-9EE1-FCB7914FF808}"/>
              </c:ext>
            </c:extLst>
          </c:dPt>
          <c:dPt>
            <c:idx val="3"/>
            <c:invertIfNegative val="0"/>
            <c:bubble3D val="0"/>
            <c:spPr>
              <a:solidFill>
                <a:schemeClr val="bg2"/>
              </a:solidFill>
              <a:ln>
                <a:noFill/>
              </a:ln>
              <a:effectLst/>
            </c:spPr>
            <c:extLst>
              <c:ext xmlns:c16="http://schemas.microsoft.com/office/drawing/2014/chart" uri="{C3380CC4-5D6E-409C-BE32-E72D297353CC}">
                <c16:uniqueId val="{00000007-F335-4C88-9EE1-FCB7914FF808}"/>
              </c:ext>
            </c:extLst>
          </c:dPt>
          <c:dPt>
            <c:idx val="4"/>
            <c:invertIfNegative val="0"/>
            <c:bubble3D val="0"/>
            <c:spPr>
              <a:solidFill>
                <a:schemeClr val="bg2"/>
              </a:solidFill>
              <a:ln>
                <a:noFill/>
              </a:ln>
              <a:effectLst/>
            </c:spPr>
            <c:extLst>
              <c:ext xmlns:c16="http://schemas.microsoft.com/office/drawing/2014/chart" uri="{C3380CC4-5D6E-409C-BE32-E72D297353CC}">
                <c16:uniqueId val="{00000009-F335-4C88-9EE1-FCB7914FF808}"/>
              </c:ext>
            </c:extLst>
          </c:dPt>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Marketplace</c:v>
                </c:pt>
                <c:pt idx="1">
                  <c:v>Medicaid</c:v>
                </c:pt>
                <c:pt idx="2">
                  <c:v>Employer</c:v>
                </c:pt>
                <c:pt idx="3">
                  <c:v>Uninsured</c:v>
                </c:pt>
                <c:pt idx="4">
                  <c:v>Other**</c:v>
                </c:pt>
              </c:strCache>
            </c:strRef>
          </c:cat>
          <c:val>
            <c:numRef>
              <c:f>Sheet1!$B$2:$B$6</c:f>
              <c:numCache>
                <c:formatCode>0</c:formatCode>
                <c:ptCount val="5"/>
                <c:pt idx="0">
                  <c:v>26.14</c:v>
                </c:pt>
                <c:pt idx="1">
                  <c:v>18.13</c:v>
                </c:pt>
                <c:pt idx="2">
                  <c:v>26.290000000000003</c:v>
                </c:pt>
                <c:pt idx="3">
                  <c:v>18.43</c:v>
                </c:pt>
                <c:pt idx="4">
                  <c:v>11.690000000000001</c:v>
                </c:pt>
              </c:numCache>
            </c:numRef>
          </c:val>
          <c:extLst>
            <c:ext xmlns:c16="http://schemas.microsoft.com/office/drawing/2014/chart" uri="{C3380CC4-5D6E-409C-BE32-E72D297353CC}">
              <c16:uniqueId val="{0000000A-F335-4C88-9EE1-FCB7914FF808}"/>
            </c:ext>
          </c:extLst>
        </c:ser>
        <c:dLbls>
          <c:showLegendKey val="0"/>
          <c:showVal val="0"/>
          <c:showCatName val="0"/>
          <c:showSerName val="0"/>
          <c:showPercent val="0"/>
          <c:showBubbleSize val="0"/>
        </c:dLbls>
        <c:gapWidth val="20"/>
        <c:axId val="502631608"/>
        <c:axId val="502632264"/>
      </c:barChart>
      <c:catAx>
        <c:axId val="502631608"/>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crossAx val="502632264"/>
        <c:crosses val="autoZero"/>
        <c:auto val="1"/>
        <c:lblAlgn val="ctr"/>
        <c:lblOffset val="200"/>
        <c:noMultiLvlLbl val="0"/>
      </c:catAx>
      <c:valAx>
        <c:axId val="502632264"/>
        <c:scaling>
          <c:orientation val="minMax"/>
          <c:max val="50"/>
        </c:scaling>
        <c:delete val="1"/>
        <c:axPos val="l"/>
        <c:numFmt formatCode="0" sourceLinked="1"/>
        <c:majorTickMark val="out"/>
        <c:minorTickMark val="none"/>
        <c:tickLblPos val="nextTo"/>
        <c:crossAx val="502631608"/>
        <c:crosses val="autoZero"/>
        <c:crossBetween val="between"/>
      </c:valAx>
      <c:spPr>
        <a:noFill/>
        <a:ln>
          <a:noFill/>
        </a:ln>
        <a:effectLst/>
      </c:spPr>
    </c:plotArea>
    <c:plotVisOnly val="1"/>
    <c:dispBlanksAs val="gap"/>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6385491292293864E-2"/>
          <c:y val="0.28225770550138385"/>
          <c:w val="0.47969091631364214"/>
          <c:h val="0.57210159714548703"/>
        </c:manualLayout>
      </c:layout>
      <c:pieChart>
        <c:varyColors val="1"/>
        <c:ser>
          <c:idx val="0"/>
          <c:order val="0"/>
          <c:tx>
            <c:strRef>
              <c:f>Sheet1!$B$1</c:f>
              <c:strCache>
                <c:ptCount val="1"/>
                <c:pt idx="0">
                  <c:v>Reasons</c:v>
                </c:pt>
              </c:strCache>
            </c:strRef>
          </c:tx>
          <c:dPt>
            <c:idx val="0"/>
            <c:bubble3D val="0"/>
            <c:spPr>
              <a:solidFill>
                <a:schemeClr val="accent1"/>
              </a:solidFill>
              <a:ln>
                <a:noFill/>
              </a:ln>
              <a:effectLst/>
            </c:spPr>
            <c:extLst>
              <c:ext xmlns:c16="http://schemas.microsoft.com/office/drawing/2014/chart" uri="{C3380CC4-5D6E-409C-BE32-E72D297353CC}">
                <c16:uniqueId val="{00000001-04E0-42BD-B398-0311416D499D}"/>
              </c:ext>
            </c:extLst>
          </c:dPt>
          <c:dPt>
            <c:idx val="1"/>
            <c:bubble3D val="0"/>
            <c:spPr>
              <a:solidFill>
                <a:schemeClr val="accent2"/>
              </a:solidFill>
              <a:ln>
                <a:noFill/>
              </a:ln>
              <a:effectLst/>
            </c:spPr>
            <c:extLst>
              <c:ext xmlns:c16="http://schemas.microsoft.com/office/drawing/2014/chart" uri="{C3380CC4-5D6E-409C-BE32-E72D297353CC}">
                <c16:uniqueId val="{00000003-04E0-42BD-B398-0311416D499D}"/>
              </c:ext>
            </c:extLst>
          </c:dPt>
          <c:dPt>
            <c:idx val="2"/>
            <c:bubble3D val="0"/>
            <c:spPr>
              <a:solidFill>
                <a:schemeClr val="accent3"/>
              </a:solidFill>
              <a:ln>
                <a:noFill/>
              </a:ln>
              <a:effectLst/>
            </c:spPr>
            <c:extLst>
              <c:ext xmlns:c16="http://schemas.microsoft.com/office/drawing/2014/chart" uri="{C3380CC4-5D6E-409C-BE32-E72D297353CC}">
                <c16:uniqueId val="{00000005-04E0-42BD-B398-0311416D499D}"/>
              </c:ext>
            </c:extLst>
          </c:dPt>
          <c:dPt>
            <c:idx val="3"/>
            <c:bubble3D val="0"/>
            <c:spPr>
              <a:solidFill>
                <a:schemeClr val="accent4"/>
              </a:solidFill>
              <a:ln>
                <a:noFill/>
              </a:ln>
              <a:effectLst/>
            </c:spPr>
            <c:extLst>
              <c:ext xmlns:c16="http://schemas.microsoft.com/office/drawing/2014/chart" uri="{C3380CC4-5D6E-409C-BE32-E72D297353CC}">
                <c16:uniqueId val="{00000007-04E0-42BD-B398-0311416D499D}"/>
              </c:ext>
            </c:extLst>
          </c:dPt>
          <c:dLbls>
            <c:dLbl>
              <c:idx val="0"/>
              <c:layout>
                <c:manualLayout>
                  <c:x val="6.7101592949632943E-2"/>
                  <c:y val="1.7914073627514108E-3"/>
                </c:manualLayout>
              </c:layout>
              <c:tx>
                <c:rich>
                  <a:bodyPr/>
                  <a:lstStyle/>
                  <a:p>
                    <a:r>
                      <a:rPr lang="en-US" dirty="0"/>
                      <a:t>51%</a:t>
                    </a:r>
                  </a:p>
                </c:rich>
              </c:tx>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04E0-42BD-B398-0311416D499D}"/>
                </c:ext>
              </c:extLst>
            </c:dLbl>
            <c:dLbl>
              <c:idx val="1"/>
              <c:layout>
                <c:manualLayout>
                  <c:x val="-9.1893635790193134E-2"/>
                  <c:y val="8.447668297909329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3-04E0-42BD-B398-0311416D499D}"/>
                </c:ext>
              </c:extLst>
            </c:dLbl>
            <c:dLbl>
              <c:idx val="2"/>
              <c:layout>
                <c:manualLayout>
                  <c:x val="-9.0164490629932426E-2"/>
                  <c:y val="-2.1410837131649166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5-04E0-42BD-B398-0311416D499D}"/>
                </c:ext>
              </c:extLst>
            </c:dLbl>
            <c:dLbl>
              <c:idx val="3"/>
              <c:layout>
                <c:manualLayout>
                  <c:x val="-8.5976237253251001E-2"/>
                  <c:y val="-9.8499550220711551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7-04E0-42BD-B398-0311416D499D}"/>
                </c:ext>
              </c:extLst>
            </c:dLbl>
            <c:spPr>
              <a:noFill/>
              <a:ln>
                <a:noFill/>
              </a:ln>
              <a:effectLst/>
            </c:spPr>
            <c:txPr>
              <a:bodyPr rot="0" spcFirstLastPara="1" vertOverflow="ellipsis" vert="horz" wrap="square" anchor="ctr" anchorCtr="1"/>
              <a:lstStyle/>
              <a:p>
                <a:pPr>
                  <a:defRPr sz="1400" b="0" i="0" u="none" strike="noStrike" kern="1200" baseline="0">
                    <a:solidFill>
                      <a:schemeClr val="bg1"/>
                    </a:solidFill>
                    <a:latin typeface="+mn-lt"/>
                    <a:ea typeface="+mn-ea"/>
                    <a:cs typeface="+mn-cs"/>
                  </a:defRPr>
                </a:pPr>
                <a:endParaRPr lang="en-US"/>
              </a:p>
            </c:txPr>
            <c:dLblPos val="ct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Sheet1!$A$2:$A$5</c:f>
              <c:strCache>
                <c:ptCount val="4"/>
                <c:pt idx="0">
                  <c:v>You could not find a plan you could afford</c:v>
                </c:pt>
                <c:pt idx="1">
                  <c:v>You obtained health insurance through a different source</c:v>
                </c:pt>
                <c:pt idx="2">
                  <c:v>You decided you didn’t need health insurance</c:v>
                </c:pt>
                <c:pt idx="3">
                  <c:v>Some other reason^ </c:v>
                </c:pt>
              </c:strCache>
            </c:strRef>
          </c:cat>
          <c:val>
            <c:numRef>
              <c:f>Sheet1!$B$2:$B$5</c:f>
              <c:numCache>
                <c:formatCode>0</c:formatCode>
                <c:ptCount val="4"/>
                <c:pt idx="0">
                  <c:v>51.470000000000006</c:v>
                </c:pt>
                <c:pt idx="1">
                  <c:v>25.590000000000003</c:v>
                </c:pt>
                <c:pt idx="2">
                  <c:v>4.29</c:v>
                </c:pt>
                <c:pt idx="3">
                  <c:v>17.660999999999998</c:v>
                </c:pt>
              </c:numCache>
            </c:numRef>
          </c:val>
          <c:extLst>
            <c:ext xmlns:c16="http://schemas.microsoft.com/office/drawing/2014/chart" uri="{C3380CC4-5D6E-409C-BE32-E72D297353CC}">
              <c16:uniqueId val="{00000008-04E0-42BD-B398-0311416D499D}"/>
            </c:ext>
          </c:extLst>
        </c:ser>
        <c:dLbls>
          <c:showLegendKey val="0"/>
          <c:showVal val="0"/>
          <c:showCatName val="0"/>
          <c:showSerName val="0"/>
          <c:showPercent val="0"/>
          <c:showBubbleSize val="0"/>
          <c:showLeaderLines val="1"/>
        </c:dLbls>
        <c:firstSliceAng val="177"/>
      </c:pieChart>
      <c:spPr>
        <a:noFill/>
        <a:ln>
          <a:noFill/>
        </a:ln>
        <a:effectLst/>
      </c:spPr>
    </c:plotArea>
    <c:legend>
      <c:legendPos val="r"/>
      <c:layout>
        <c:manualLayout>
          <c:xMode val="edge"/>
          <c:yMode val="edge"/>
          <c:x val="0.54434992227031165"/>
          <c:y val="0.26429787053071468"/>
          <c:w val="0.40870385783803648"/>
          <c:h val="0.66186321785309166"/>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814554430696167"/>
          <c:y val="0.20013599077411526"/>
          <c:w val="0.85152858496854544"/>
          <c:h val="0.68684020661246437"/>
        </c:manualLayout>
      </c:layout>
      <c:barChart>
        <c:barDir val="bar"/>
        <c:grouping val="stacked"/>
        <c:varyColors val="0"/>
        <c:ser>
          <c:idx val="0"/>
          <c:order val="0"/>
          <c:tx>
            <c:strRef>
              <c:f>Sheet1!$A$2</c:f>
              <c:strCache>
                <c:ptCount val="1"/>
                <c:pt idx="0">
                  <c:v>Strongly/somewhat favor</c:v>
                </c:pt>
              </c:strCache>
            </c:strRef>
          </c:tx>
          <c:spPr>
            <a:solidFill>
              <a:schemeClr val="accent1"/>
            </a:solidFill>
            <a:ln>
              <a:noFill/>
            </a:ln>
            <a:effectLst/>
          </c:spPr>
          <c:invertIfNegative val="0"/>
          <c:dPt>
            <c:idx val="0"/>
            <c:invertIfNegative val="0"/>
            <c:bubble3D val="0"/>
            <c:spPr>
              <a:solidFill>
                <a:schemeClr val="accent1"/>
              </a:solidFill>
              <a:ln>
                <a:noFill/>
              </a:ln>
              <a:effectLst/>
            </c:spPr>
            <c:extLst>
              <c:ext xmlns:c16="http://schemas.microsoft.com/office/drawing/2014/chart" uri="{C3380CC4-5D6E-409C-BE32-E72D297353CC}">
                <c16:uniqueId val="{00000001-3813-4FF5-8FBD-44925E52AF1A}"/>
              </c:ext>
            </c:extLst>
          </c:dPt>
          <c:dPt>
            <c:idx val="3"/>
            <c:invertIfNegative val="0"/>
            <c:bubble3D val="0"/>
            <c:spPr>
              <a:solidFill>
                <a:schemeClr val="accent1"/>
              </a:solidFill>
              <a:ln>
                <a:noFill/>
              </a:ln>
              <a:effectLst/>
            </c:spPr>
            <c:extLst>
              <c:ext xmlns:c16="http://schemas.microsoft.com/office/drawing/2014/chart" uri="{C3380CC4-5D6E-409C-BE32-E72D297353CC}">
                <c16:uniqueId val="{00000003-3813-4FF5-8FBD-44925E52AF1A}"/>
              </c:ext>
            </c:extLst>
          </c:dPt>
          <c:dPt>
            <c:idx val="4"/>
            <c:invertIfNegative val="0"/>
            <c:bubble3D val="0"/>
            <c:spPr>
              <a:solidFill>
                <a:schemeClr val="accent1"/>
              </a:solidFill>
              <a:ln>
                <a:noFill/>
              </a:ln>
              <a:effectLst/>
            </c:spPr>
            <c:extLst>
              <c:ext xmlns:c16="http://schemas.microsoft.com/office/drawing/2014/chart" uri="{C3380CC4-5D6E-409C-BE32-E72D297353CC}">
                <c16:uniqueId val="{00000005-3813-4FF5-8FBD-44925E52AF1A}"/>
              </c:ext>
            </c:extLst>
          </c:dPt>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Sheet1!$B$1:$E$1</c:f>
              <c:strCache>
                <c:ptCount val="4"/>
                <c:pt idx="0">
                  <c:v>Independent</c:v>
                </c:pt>
                <c:pt idx="1">
                  <c:v>Democrat</c:v>
                </c:pt>
                <c:pt idx="2">
                  <c:v>Republican</c:v>
                </c:pt>
                <c:pt idx="3">
                  <c:v>All </c:v>
                </c:pt>
              </c:strCache>
            </c:strRef>
          </c:cat>
          <c:val>
            <c:numRef>
              <c:f>Sheet1!$B$2:$E$2</c:f>
              <c:numCache>
                <c:formatCode>0</c:formatCode>
                <c:ptCount val="4"/>
                <c:pt idx="0">
                  <c:v>26.74</c:v>
                </c:pt>
                <c:pt idx="1">
                  <c:v>43.36</c:v>
                </c:pt>
                <c:pt idx="2">
                  <c:v>11.790000000000001</c:v>
                </c:pt>
                <c:pt idx="3">
                  <c:v>26.729999999999997</c:v>
                </c:pt>
              </c:numCache>
            </c:numRef>
          </c:val>
          <c:extLst>
            <c:ext xmlns:c16="http://schemas.microsoft.com/office/drawing/2014/chart" uri="{C3380CC4-5D6E-409C-BE32-E72D297353CC}">
              <c16:uniqueId val="{00000006-3813-4FF5-8FBD-44925E52AF1A}"/>
            </c:ext>
          </c:extLst>
        </c:ser>
        <c:ser>
          <c:idx val="1"/>
          <c:order val="1"/>
          <c:tx>
            <c:strRef>
              <c:f>Sheet1!$A$3</c:f>
              <c:strCache>
                <c:ptCount val="1"/>
                <c:pt idx="0">
                  <c:v>Strongly/somewhat oppose</c:v>
                </c:pt>
              </c:strCache>
            </c:strRef>
          </c:tx>
          <c:spPr>
            <a:solidFill>
              <a:schemeClr val="accent2"/>
            </a:solidFill>
            <a:ln>
              <a:noFill/>
            </a:ln>
            <a:effectLst/>
          </c:spPr>
          <c:invertIfNegative val="0"/>
          <c:dPt>
            <c:idx val="0"/>
            <c:invertIfNegative val="0"/>
            <c:bubble3D val="0"/>
            <c:spPr>
              <a:solidFill>
                <a:schemeClr val="accent2"/>
              </a:solidFill>
              <a:ln>
                <a:noFill/>
              </a:ln>
              <a:effectLst/>
            </c:spPr>
            <c:extLst>
              <c:ext xmlns:c16="http://schemas.microsoft.com/office/drawing/2014/chart" uri="{C3380CC4-5D6E-409C-BE32-E72D297353CC}">
                <c16:uniqueId val="{00000008-3813-4FF5-8FBD-44925E52AF1A}"/>
              </c:ext>
            </c:extLst>
          </c:dPt>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Sheet1!$B$1:$E$1</c:f>
              <c:strCache>
                <c:ptCount val="4"/>
                <c:pt idx="0">
                  <c:v>Independent</c:v>
                </c:pt>
                <c:pt idx="1">
                  <c:v>Democrat</c:v>
                </c:pt>
                <c:pt idx="2">
                  <c:v>Republican</c:v>
                </c:pt>
                <c:pt idx="3">
                  <c:v>All </c:v>
                </c:pt>
              </c:strCache>
            </c:strRef>
          </c:cat>
          <c:val>
            <c:numRef>
              <c:f>Sheet1!$B$3:$E$3</c:f>
              <c:numCache>
                <c:formatCode>0</c:formatCode>
                <c:ptCount val="4"/>
                <c:pt idx="0">
                  <c:v>34.050000000000004</c:v>
                </c:pt>
                <c:pt idx="1">
                  <c:v>14.57</c:v>
                </c:pt>
                <c:pt idx="2">
                  <c:v>60.46</c:v>
                </c:pt>
                <c:pt idx="3">
                  <c:v>32.389999999999993</c:v>
                </c:pt>
              </c:numCache>
            </c:numRef>
          </c:val>
          <c:extLst>
            <c:ext xmlns:c16="http://schemas.microsoft.com/office/drawing/2014/chart" uri="{C3380CC4-5D6E-409C-BE32-E72D297353CC}">
              <c16:uniqueId val="{00000009-3813-4FF5-8FBD-44925E52AF1A}"/>
            </c:ext>
          </c:extLst>
        </c:ser>
        <c:ser>
          <c:idx val="2"/>
          <c:order val="2"/>
          <c:tx>
            <c:strRef>
              <c:f>Sheet1!$A$4</c:f>
              <c:strCache>
                <c:ptCount val="1"/>
                <c:pt idx="0">
                  <c:v>Don't know enough to say</c:v>
                </c:pt>
              </c:strCache>
            </c:strRef>
          </c:tx>
          <c:spPr>
            <a:solidFill>
              <a:schemeClr val="accent3"/>
            </a:solidFill>
            <a:ln>
              <a:noFill/>
            </a:ln>
            <a:effectLst/>
          </c:spPr>
          <c:invertIfNegative val="0"/>
          <c:dPt>
            <c:idx val="0"/>
            <c:invertIfNegative val="0"/>
            <c:bubble3D val="0"/>
            <c:spPr>
              <a:solidFill>
                <a:schemeClr val="accent3"/>
              </a:solidFill>
              <a:ln>
                <a:noFill/>
              </a:ln>
              <a:effectLst/>
            </c:spPr>
            <c:extLst>
              <c:ext xmlns:c16="http://schemas.microsoft.com/office/drawing/2014/chart" uri="{C3380CC4-5D6E-409C-BE32-E72D297353CC}">
                <c16:uniqueId val="{0000000B-3813-4FF5-8FBD-44925E52AF1A}"/>
              </c:ext>
            </c:extLst>
          </c:dPt>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Sheet1!$B$1:$E$1</c:f>
              <c:strCache>
                <c:ptCount val="4"/>
                <c:pt idx="0">
                  <c:v>Independent</c:v>
                </c:pt>
                <c:pt idx="1">
                  <c:v>Democrat</c:v>
                </c:pt>
                <c:pt idx="2">
                  <c:v>Republican</c:v>
                </c:pt>
                <c:pt idx="3">
                  <c:v>All </c:v>
                </c:pt>
              </c:strCache>
            </c:strRef>
          </c:cat>
          <c:val>
            <c:numRef>
              <c:f>Sheet1!$B$4:$E$4</c:f>
              <c:numCache>
                <c:formatCode>0</c:formatCode>
                <c:ptCount val="4"/>
                <c:pt idx="0">
                  <c:v>38.4</c:v>
                </c:pt>
                <c:pt idx="1">
                  <c:v>41.27</c:v>
                </c:pt>
                <c:pt idx="2">
                  <c:v>27.32</c:v>
                </c:pt>
                <c:pt idx="3">
                  <c:v>40.03</c:v>
                </c:pt>
              </c:numCache>
            </c:numRef>
          </c:val>
          <c:extLst>
            <c:ext xmlns:c16="http://schemas.microsoft.com/office/drawing/2014/chart" uri="{C3380CC4-5D6E-409C-BE32-E72D297353CC}">
              <c16:uniqueId val="{0000000C-3813-4FF5-8FBD-44925E52AF1A}"/>
            </c:ext>
          </c:extLst>
        </c:ser>
        <c:dLbls>
          <c:showLegendKey val="0"/>
          <c:showVal val="0"/>
          <c:showCatName val="0"/>
          <c:showSerName val="0"/>
          <c:showPercent val="0"/>
          <c:showBubbleSize val="0"/>
        </c:dLbls>
        <c:gapWidth val="38"/>
        <c:overlap val="100"/>
        <c:axId val="337382528"/>
        <c:axId val="337381872"/>
      </c:barChart>
      <c:valAx>
        <c:axId val="337381872"/>
        <c:scaling>
          <c:orientation val="minMax"/>
          <c:max val="100"/>
        </c:scaling>
        <c:delete val="1"/>
        <c:axPos val="b"/>
        <c:majorGridlines>
          <c:spPr>
            <a:ln w="9525" cap="flat" cmpd="sng" algn="ctr">
              <a:noFill/>
              <a:round/>
            </a:ln>
            <a:effectLst/>
          </c:spPr>
        </c:majorGridlines>
        <c:numFmt formatCode="0" sourceLinked="1"/>
        <c:majorTickMark val="out"/>
        <c:minorTickMark val="none"/>
        <c:tickLblPos val="nextTo"/>
        <c:crossAx val="337382528"/>
        <c:crosses val="autoZero"/>
        <c:crossBetween val="between"/>
      </c:valAx>
      <c:catAx>
        <c:axId val="337382528"/>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337381872"/>
        <c:crosses val="autoZero"/>
        <c:auto val="1"/>
        <c:lblAlgn val="ctr"/>
        <c:lblOffset val="100"/>
        <c:noMultiLvlLbl val="0"/>
      </c:catAx>
      <c:spPr>
        <a:noFill/>
        <a:ln>
          <a:noFill/>
        </a:ln>
        <a:effectLst/>
      </c:spPr>
    </c:plotArea>
    <c:legend>
      <c:legendPos val="t"/>
      <c:layout>
        <c:manualLayout>
          <c:xMode val="edge"/>
          <c:yMode val="edge"/>
          <c:x val="0.1157408147341079"/>
          <c:y val="8.2405982201324543E-2"/>
          <c:w val="0.88425912906719994"/>
          <c:h val="9.1341381858263695E-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2679169925148031E-3"/>
          <c:y val="0.1907798017300967"/>
          <c:w val="0.99135257233828622"/>
          <c:h val="0.78303923039992795"/>
        </c:manualLayout>
      </c:layout>
      <c:barChart>
        <c:barDir val="col"/>
        <c:grouping val="clustered"/>
        <c:varyColors val="0"/>
        <c:ser>
          <c:idx val="0"/>
          <c:order val="0"/>
          <c:tx>
            <c:strRef>
              <c:f>Sheet1!$B$1</c:f>
              <c:strCache>
                <c:ptCount val="1"/>
                <c:pt idx="0">
                  <c:v>All </c:v>
                </c:pt>
              </c:strCache>
            </c:strRef>
          </c:tx>
          <c:spPr>
            <a:solidFill>
              <a:schemeClr val="tx2"/>
            </a:solidFill>
            <a:ln>
              <a:noFill/>
            </a:ln>
            <a:effectLst/>
          </c:spPr>
          <c:invertIfNegative val="0"/>
          <c:dPt>
            <c:idx val="1"/>
            <c:invertIfNegative val="0"/>
            <c:bubble3D val="0"/>
            <c:spPr>
              <a:solidFill>
                <a:schemeClr val="accent2"/>
              </a:solidFill>
              <a:ln>
                <a:noFill/>
              </a:ln>
              <a:effectLst/>
            </c:spPr>
            <c:extLst>
              <c:ext xmlns:c16="http://schemas.microsoft.com/office/drawing/2014/chart" uri="{C3380CC4-5D6E-409C-BE32-E72D297353CC}">
                <c16:uniqueId val="{00000001-EBAD-4655-8082-41FEAF0392C4}"/>
              </c:ext>
            </c:extLst>
          </c:dPt>
          <c:dPt>
            <c:idx val="2"/>
            <c:invertIfNegative val="0"/>
            <c:bubble3D val="0"/>
            <c:spPr>
              <a:solidFill>
                <a:schemeClr val="accent3"/>
              </a:solidFill>
              <a:ln>
                <a:noFill/>
              </a:ln>
              <a:effectLst/>
            </c:spPr>
            <c:extLst>
              <c:ext xmlns:c16="http://schemas.microsoft.com/office/drawing/2014/chart" uri="{C3380CC4-5D6E-409C-BE32-E72D297353CC}">
                <c16:uniqueId val="{00000003-EBAD-4655-8082-41FEAF0392C4}"/>
              </c:ext>
            </c:extLst>
          </c:dPt>
          <c:dPt>
            <c:idx val="4"/>
            <c:invertIfNegative val="0"/>
            <c:bubble3D val="0"/>
            <c:spPr>
              <a:solidFill>
                <a:schemeClr val="tx2"/>
              </a:solidFill>
              <a:ln>
                <a:noFill/>
              </a:ln>
              <a:effectLst/>
            </c:spPr>
            <c:extLst>
              <c:ext xmlns:c16="http://schemas.microsoft.com/office/drawing/2014/chart" uri="{C3380CC4-5D6E-409C-BE32-E72D297353CC}">
                <c16:uniqueId val="{00000005-EBAD-4655-8082-41FEAF0392C4}"/>
              </c:ext>
            </c:extLst>
          </c:dPt>
          <c:dPt>
            <c:idx val="5"/>
            <c:invertIfNegative val="0"/>
            <c:bubble3D val="0"/>
            <c:spPr>
              <a:solidFill>
                <a:schemeClr val="accent2"/>
              </a:solidFill>
              <a:ln>
                <a:noFill/>
              </a:ln>
              <a:effectLst/>
            </c:spPr>
            <c:extLst>
              <c:ext xmlns:c16="http://schemas.microsoft.com/office/drawing/2014/chart" uri="{C3380CC4-5D6E-409C-BE32-E72D297353CC}">
                <c16:uniqueId val="{00000007-EBAD-4655-8082-41FEAF0392C4}"/>
              </c:ext>
            </c:extLst>
          </c:dPt>
          <c:dPt>
            <c:idx val="6"/>
            <c:invertIfNegative val="0"/>
            <c:bubble3D val="0"/>
            <c:spPr>
              <a:solidFill>
                <a:schemeClr val="accent3"/>
              </a:solidFill>
              <a:ln>
                <a:noFill/>
              </a:ln>
              <a:effectLst/>
            </c:spPr>
            <c:extLst>
              <c:ext xmlns:c16="http://schemas.microsoft.com/office/drawing/2014/chart" uri="{C3380CC4-5D6E-409C-BE32-E72D297353CC}">
                <c16:uniqueId val="{00000009-EBAD-4655-8082-41FEAF0392C4}"/>
              </c:ext>
            </c:extLst>
          </c:dPt>
          <c:dPt>
            <c:idx val="8"/>
            <c:invertIfNegative val="0"/>
            <c:bubble3D val="0"/>
            <c:spPr>
              <a:solidFill>
                <a:schemeClr val="tx2"/>
              </a:solidFill>
              <a:ln>
                <a:noFill/>
              </a:ln>
              <a:effectLst/>
            </c:spPr>
            <c:extLst>
              <c:ext xmlns:c16="http://schemas.microsoft.com/office/drawing/2014/chart" uri="{C3380CC4-5D6E-409C-BE32-E72D297353CC}">
                <c16:uniqueId val="{0000000B-EBAD-4655-8082-41FEAF0392C4}"/>
              </c:ext>
            </c:extLst>
          </c:dPt>
          <c:dPt>
            <c:idx val="9"/>
            <c:invertIfNegative val="0"/>
            <c:bubble3D val="0"/>
            <c:spPr>
              <a:solidFill>
                <a:schemeClr val="accent2"/>
              </a:solidFill>
              <a:ln>
                <a:noFill/>
              </a:ln>
              <a:effectLst/>
            </c:spPr>
            <c:extLst>
              <c:ext xmlns:c16="http://schemas.microsoft.com/office/drawing/2014/chart" uri="{C3380CC4-5D6E-409C-BE32-E72D297353CC}">
                <c16:uniqueId val="{0000000D-EBAD-4655-8082-41FEAF0392C4}"/>
              </c:ext>
            </c:extLst>
          </c:dPt>
          <c:dPt>
            <c:idx val="10"/>
            <c:invertIfNegative val="0"/>
            <c:bubble3D val="0"/>
            <c:spPr>
              <a:solidFill>
                <a:schemeClr val="accent3"/>
              </a:solidFill>
              <a:ln>
                <a:noFill/>
              </a:ln>
              <a:effectLst/>
            </c:spPr>
            <c:extLst>
              <c:ext xmlns:c16="http://schemas.microsoft.com/office/drawing/2014/chart" uri="{C3380CC4-5D6E-409C-BE32-E72D297353CC}">
                <c16:uniqueId val="{0000000F-EBAD-4655-8082-41FEAF0392C4}"/>
              </c:ext>
            </c:extLst>
          </c:dPt>
          <c:dPt>
            <c:idx val="13"/>
            <c:invertIfNegative val="0"/>
            <c:bubble3D val="0"/>
            <c:spPr>
              <a:solidFill>
                <a:schemeClr val="accent2"/>
              </a:solidFill>
              <a:ln>
                <a:noFill/>
              </a:ln>
              <a:effectLst/>
            </c:spPr>
            <c:extLst>
              <c:ext xmlns:c16="http://schemas.microsoft.com/office/drawing/2014/chart" uri="{C3380CC4-5D6E-409C-BE32-E72D297353CC}">
                <c16:uniqueId val="{00000011-EBAD-4655-8082-41FEAF0392C4}"/>
              </c:ext>
            </c:extLst>
          </c:dPt>
          <c:dPt>
            <c:idx val="14"/>
            <c:invertIfNegative val="0"/>
            <c:bubble3D val="0"/>
            <c:spPr>
              <a:solidFill>
                <a:schemeClr val="accent3"/>
              </a:solidFill>
              <a:ln>
                <a:noFill/>
              </a:ln>
              <a:effectLst/>
            </c:spPr>
            <c:extLst>
              <c:ext xmlns:c16="http://schemas.microsoft.com/office/drawing/2014/chart" uri="{C3380CC4-5D6E-409C-BE32-E72D297353CC}">
                <c16:uniqueId val="{00000013-EBAD-4655-8082-41FEAF0392C4}"/>
              </c:ext>
            </c:extLst>
          </c:dPt>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Sheet1!$A$2:$A$16</c:f>
              <c:strCache>
                <c:ptCount val="15"/>
                <c:pt idx="0">
                  <c:v>All </c:v>
                </c:pt>
                <c:pt idx="1">
                  <c:v>&lt;250% FPL</c:v>
                </c:pt>
                <c:pt idx="2">
                  <c:v>250%+ FPL</c:v>
                </c:pt>
                <c:pt idx="4">
                  <c:v>All </c:v>
                </c:pt>
                <c:pt idx="5">
                  <c:v>&lt;250% FPL</c:v>
                </c:pt>
                <c:pt idx="6">
                  <c:v>250%+ FPL</c:v>
                </c:pt>
                <c:pt idx="8">
                  <c:v>All </c:v>
                </c:pt>
                <c:pt idx="9">
                  <c:v>&lt;250% FPL</c:v>
                </c:pt>
                <c:pt idx="10">
                  <c:v>250%+ FPL</c:v>
                </c:pt>
                <c:pt idx="12">
                  <c:v>All </c:v>
                </c:pt>
                <c:pt idx="13">
                  <c:v>&lt;250% FPL</c:v>
                </c:pt>
                <c:pt idx="14">
                  <c:v>250%+ FPL</c:v>
                </c:pt>
              </c:strCache>
            </c:strRef>
          </c:cat>
          <c:val>
            <c:numRef>
              <c:f>Sheet1!$B$2:$B$16</c:f>
              <c:numCache>
                <c:formatCode>0</c:formatCode>
                <c:ptCount val="15"/>
                <c:pt idx="0">
                  <c:v>67.95</c:v>
                </c:pt>
                <c:pt idx="1">
                  <c:v>76.53</c:v>
                </c:pt>
                <c:pt idx="2">
                  <c:v>59.589999999999996</c:v>
                </c:pt>
                <c:pt idx="4">
                  <c:v>42.36</c:v>
                </c:pt>
                <c:pt idx="5">
                  <c:v>57.230000000000004</c:v>
                </c:pt>
                <c:pt idx="6">
                  <c:v>32.32</c:v>
                </c:pt>
                <c:pt idx="8">
                  <c:v>90.57</c:v>
                </c:pt>
                <c:pt idx="9">
                  <c:v>90.03</c:v>
                </c:pt>
                <c:pt idx="10">
                  <c:v>91.19</c:v>
                </c:pt>
                <c:pt idx="12">
                  <c:v>73.540000000000006</c:v>
                </c:pt>
                <c:pt idx="13">
                  <c:v>80.760000000000005</c:v>
                </c:pt>
                <c:pt idx="14">
                  <c:v>66.44</c:v>
                </c:pt>
              </c:numCache>
            </c:numRef>
          </c:val>
          <c:extLst>
            <c:ext xmlns:c16="http://schemas.microsoft.com/office/drawing/2014/chart" uri="{C3380CC4-5D6E-409C-BE32-E72D297353CC}">
              <c16:uniqueId val="{00000014-EBAD-4655-8082-41FEAF0392C4}"/>
            </c:ext>
          </c:extLst>
        </c:ser>
        <c:dLbls>
          <c:showLegendKey val="0"/>
          <c:showVal val="0"/>
          <c:showCatName val="0"/>
          <c:showSerName val="0"/>
          <c:showPercent val="0"/>
          <c:showBubbleSize val="0"/>
        </c:dLbls>
        <c:gapWidth val="10"/>
        <c:axId val="337382528"/>
        <c:axId val="337381872"/>
      </c:barChart>
      <c:valAx>
        <c:axId val="337381872"/>
        <c:scaling>
          <c:orientation val="minMax"/>
          <c:max val="100"/>
        </c:scaling>
        <c:delete val="1"/>
        <c:axPos val="l"/>
        <c:majorGridlines>
          <c:spPr>
            <a:ln w="9525" cap="flat" cmpd="sng" algn="ctr">
              <a:noFill/>
              <a:round/>
            </a:ln>
            <a:effectLst/>
          </c:spPr>
        </c:majorGridlines>
        <c:numFmt formatCode="0" sourceLinked="1"/>
        <c:majorTickMark val="out"/>
        <c:minorTickMark val="none"/>
        <c:tickLblPos val="nextTo"/>
        <c:crossAx val="337382528"/>
        <c:crosses val="autoZero"/>
        <c:crossBetween val="between"/>
      </c:valAx>
      <c:catAx>
        <c:axId val="337382528"/>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 b="0" i="0" u="none" strike="noStrike" kern="1200" baseline="0">
                <a:solidFill>
                  <a:schemeClr val="bg1"/>
                </a:solidFill>
                <a:latin typeface="+mn-lt"/>
                <a:ea typeface="+mn-ea"/>
                <a:cs typeface="+mn-cs"/>
              </a:defRPr>
            </a:pPr>
            <a:endParaRPr lang="en-US"/>
          </a:p>
        </c:txPr>
        <c:crossAx val="337381872"/>
        <c:crosses val="autoZero"/>
        <c:auto val="1"/>
        <c:lblAlgn val="ctr"/>
        <c:lblOffset val="100"/>
        <c:noMultiLvlLbl val="0"/>
      </c:catAx>
      <c:spPr>
        <a:noFill/>
        <a:ln>
          <a:noFill/>
        </a:ln>
        <a:effectLst/>
      </c:spPr>
    </c:plotArea>
    <c:plotVisOnly val="1"/>
    <c:dispBlanksAs val="gap"/>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1532352933839023E-2"/>
          <c:y val="0.26946908747124648"/>
          <c:w val="0.98842580360425314"/>
          <c:h val="0.61859501185571153"/>
        </c:manualLayout>
      </c:layout>
      <c:barChart>
        <c:barDir val="col"/>
        <c:grouping val="stacked"/>
        <c:varyColors val="0"/>
        <c:ser>
          <c:idx val="0"/>
          <c:order val="0"/>
          <c:tx>
            <c:strRef>
              <c:f>Sheet1!$B$1</c:f>
              <c:strCache>
                <c:ptCount val="1"/>
                <c:pt idx="0">
                  <c:v>Somewhat satisfied</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c:v>
                </c:pt>
                <c:pt idx="1">
                  <c:v>Employer</c:v>
                </c:pt>
                <c:pt idx="2">
                  <c:v>Medicaid</c:v>
                </c:pt>
                <c:pt idx="3">
                  <c:v>Individual*</c:v>
                </c:pt>
              </c:strCache>
            </c:strRef>
          </c:cat>
          <c:val>
            <c:numRef>
              <c:f>Sheet1!$B$2:$B$5</c:f>
              <c:numCache>
                <c:formatCode>0</c:formatCode>
                <c:ptCount val="4"/>
                <c:pt idx="0">
                  <c:v>36.69</c:v>
                </c:pt>
                <c:pt idx="1">
                  <c:v>38.299999999999997</c:v>
                </c:pt>
                <c:pt idx="2">
                  <c:v>34.42</c:v>
                </c:pt>
                <c:pt idx="3">
                  <c:v>38.57</c:v>
                </c:pt>
              </c:numCache>
            </c:numRef>
          </c:val>
          <c:extLst>
            <c:ext xmlns:c16="http://schemas.microsoft.com/office/drawing/2014/chart" uri="{C3380CC4-5D6E-409C-BE32-E72D297353CC}">
              <c16:uniqueId val="{00000000-209E-49A6-9A0D-0A58782A6228}"/>
            </c:ext>
          </c:extLst>
        </c:ser>
        <c:ser>
          <c:idx val="1"/>
          <c:order val="1"/>
          <c:tx>
            <c:strRef>
              <c:f>Sheet1!$C$1</c:f>
              <c:strCache>
                <c:ptCount val="1"/>
                <c:pt idx="0">
                  <c:v>Very satisfied</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c:v>
                </c:pt>
                <c:pt idx="1">
                  <c:v>Employer</c:v>
                </c:pt>
                <c:pt idx="2">
                  <c:v>Medicaid</c:v>
                </c:pt>
                <c:pt idx="3">
                  <c:v>Individual*</c:v>
                </c:pt>
              </c:strCache>
            </c:strRef>
          </c:cat>
          <c:val>
            <c:numRef>
              <c:f>Sheet1!$C$2:$C$5</c:f>
              <c:numCache>
                <c:formatCode>0</c:formatCode>
                <c:ptCount val="4"/>
                <c:pt idx="0">
                  <c:v>48.24</c:v>
                </c:pt>
                <c:pt idx="1">
                  <c:v>47.83</c:v>
                </c:pt>
                <c:pt idx="2">
                  <c:v>55.1</c:v>
                </c:pt>
                <c:pt idx="3">
                  <c:v>34.93</c:v>
                </c:pt>
              </c:numCache>
            </c:numRef>
          </c:val>
          <c:extLst>
            <c:ext xmlns:c16="http://schemas.microsoft.com/office/drawing/2014/chart" uri="{C3380CC4-5D6E-409C-BE32-E72D297353CC}">
              <c16:uniqueId val="{00000001-209E-49A6-9A0D-0A58782A6228}"/>
            </c:ext>
          </c:extLst>
        </c:ser>
        <c:dLbls>
          <c:showLegendKey val="0"/>
          <c:showVal val="0"/>
          <c:showCatName val="0"/>
          <c:showSerName val="0"/>
          <c:showPercent val="0"/>
          <c:showBubbleSize val="0"/>
        </c:dLbls>
        <c:gapWidth val="50"/>
        <c:overlap val="100"/>
        <c:axId val="478225112"/>
        <c:axId val="478228640"/>
      </c:barChart>
      <c:catAx>
        <c:axId val="4782251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478228640"/>
        <c:crosses val="autoZero"/>
        <c:auto val="1"/>
        <c:lblAlgn val="ctr"/>
        <c:lblOffset val="200"/>
        <c:noMultiLvlLbl val="0"/>
      </c:catAx>
      <c:valAx>
        <c:axId val="478228640"/>
        <c:scaling>
          <c:orientation val="minMax"/>
          <c:max val="100"/>
          <c:min val="0"/>
        </c:scaling>
        <c:delete val="1"/>
        <c:axPos val="l"/>
        <c:numFmt formatCode="0" sourceLinked="1"/>
        <c:majorTickMark val="out"/>
        <c:minorTickMark val="none"/>
        <c:tickLblPos val="nextTo"/>
        <c:crossAx val="478225112"/>
        <c:crosses val="autoZero"/>
        <c:crossBetween val="between"/>
        <c:majorUnit val="10"/>
      </c:valAx>
      <c:spPr>
        <a:noFill/>
        <a:ln>
          <a:noFill/>
        </a:ln>
        <a:effectLst/>
      </c:spPr>
    </c:plotArea>
    <c:plotVisOnly val="1"/>
    <c:dispBlanksAs val="gap"/>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771834076296019E-3"/>
          <c:y val="0.25724641384122993"/>
          <c:w val="0.98634493552377733"/>
          <c:h val="0.68121576395375583"/>
        </c:manualLayout>
      </c:layout>
      <c:barChart>
        <c:barDir val="col"/>
        <c:grouping val="stacked"/>
        <c:varyColors val="0"/>
        <c:ser>
          <c:idx val="0"/>
          <c:order val="0"/>
          <c:tx>
            <c:strRef>
              <c:f>Sheet1!$B$1</c:f>
              <c:strCache>
                <c:ptCount val="1"/>
                <c:pt idx="0">
                  <c:v>Not too confident</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All </c:v>
                </c:pt>
                <c:pt idx="1">
                  <c:v>Employer</c:v>
                </c:pt>
                <c:pt idx="2">
                  <c:v>Medicaid</c:v>
                </c:pt>
                <c:pt idx="3">
                  <c:v>Individual*</c:v>
                </c:pt>
                <c:pt idx="4">
                  <c:v>Uninsured</c:v>
                </c:pt>
              </c:strCache>
            </c:strRef>
          </c:cat>
          <c:val>
            <c:numRef>
              <c:f>Sheet1!$B$2:$B$6</c:f>
              <c:numCache>
                <c:formatCode>0</c:formatCode>
                <c:ptCount val="5"/>
                <c:pt idx="0">
                  <c:v>17.510000000000002</c:v>
                </c:pt>
                <c:pt idx="1">
                  <c:v>16.689999999999998</c:v>
                </c:pt>
                <c:pt idx="2">
                  <c:v>18.38</c:v>
                </c:pt>
                <c:pt idx="3">
                  <c:v>20.309999999999999</c:v>
                </c:pt>
                <c:pt idx="4">
                  <c:v>18.88</c:v>
                </c:pt>
              </c:numCache>
            </c:numRef>
          </c:val>
          <c:extLst>
            <c:ext xmlns:c16="http://schemas.microsoft.com/office/drawing/2014/chart" uri="{C3380CC4-5D6E-409C-BE32-E72D297353CC}">
              <c16:uniqueId val="{00000000-6922-4353-96FE-FC19B0C2B82B}"/>
            </c:ext>
          </c:extLst>
        </c:ser>
        <c:ser>
          <c:idx val="1"/>
          <c:order val="1"/>
          <c:tx>
            <c:strRef>
              <c:f>Sheet1!$C$1</c:f>
              <c:strCache>
                <c:ptCount val="1"/>
                <c:pt idx="0">
                  <c:v>Not at all confident</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All </c:v>
                </c:pt>
                <c:pt idx="1">
                  <c:v>Employer</c:v>
                </c:pt>
                <c:pt idx="2">
                  <c:v>Medicaid</c:v>
                </c:pt>
                <c:pt idx="3">
                  <c:v>Individual*</c:v>
                </c:pt>
                <c:pt idx="4">
                  <c:v>Uninsured</c:v>
                </c:pt>
              </c:strCache>
            </c:strRef>
          </c:cat>
          <c:val>
            <c:numRef>
              <c:f>Sheet1!$C$2:$C$6</c:f>
              <c:numCache>
                <c:formatCode>0</c:formatCode>
                <c:ptCount val="5"/>
                <c:pt idx="0">
                  <c:v>20.43</c:v>
                </c:pt>
                <c:pt idx="1">
                  <c:v>12.15</c:v>
                </c:pt>
                <c:pt idx="2">
                  <c:v>20.84</c:v>
                </c:pt>
                <c:pt idx="3">
                  <c:v>20.89</c:v>
                </c:pt>
                <c:pt idx="4">
                  <c:v>53.38</c:v>
                </c:pt>
              </c:numCache>
            </c:numRef>
          </c:val>
          <c:extLst>
            <c:ext xmlns:c16="http://schemas.microsoft.com/office/drawing/2014/chart" uri="{C3380CC4-5D6E-409C-BE32-E72D297353CC}">
              <c16:uniqueId val="{00000001-6922-4353-96FE-FC19B0C2B82B}"/>
            </c:ext>
          </c:extLst>
        </c:ser>
        <c:dLbls>
          <c:showLegendKey val="0"/>
          <c:showVal val="0"/>
          <c:showCatName val="0"/>
          <c:showSerName val="0"/>
          <c:showPercent val="0"/>
          <c:showBubbleSize val="0"/>
        </c:dLbls>
        <c:gapWidth val="25"/>
        <c:overlap val="100"/>
        <c:axId val="478225112"/>
        <c:axId val="478228640"/>
      </c:barChart>
      <c:catAx>
        <c:axId val="4782251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478228640"/>
        <c:crosses val="autoZero"/>
        <c:auto val="1"/>
        <c:lblAlgn val="ctr"/>
        <c:lblOffset val="200"/>
        <c:noMultiLvlLbl val="0"/>
      </c:catAx>
      <c:valAx>
        <c:axId val="478228640"/>
        <c:scaling>
          <c:orientation val="minMax"/>
          <c:max val="75"/>
        </c:scaling>
        <c:delete val="1"/>
        <c:axPos val="l"/>
        <c:numFmt formatCode="0" sourceLinked="1"/>
        <c:majorTickMark val="out"/>
        <c:minorTickMark val="none"/>
        <c:tickLblPos val="nextTo"/>
        <c:crossAx val="478225112"/>
        <c:crosses val="autoZero"/>
        <c:crossBetween val="between"/>
        <c:majorUnit val="10"/>
      </c:valAx>
      <c:spPr>
        <a:noFill/>
        <a:ln>
          <a:noFill/>
        </a:ln>
        <a:effectLst/>
      </c:spPr>
    </c:plotArea>
    <c:plotVisOnly val="1"/>
    <c:dispBlanksAs val="gap"/>
    <c:showDLblsOverMax val="0"/>
  </c:chart>
  <c:spPr>
    <a:noFill/>
    <a:ln>
      <a:noFill/>
    </a:ln>
    <a:effectLst/>
  </c:spPr>
  <c:txPr>
    <a:bodyPr/>
    <a:lstStyle/>
    <a:p>
      <a:pPr>
        <a:defRPr>
          <a:solidFill>
            <a:schemeClr val="tx1"/>
          </a:solidFill>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4.57271E-5</cdr:x>
      <cdr:y>0</cdr:y>
    </cdr:from>
    <cdr:to>
      <cdr:x>0.70837</cdr:x>
      <cdr:y>0.05638</cdr:y>
    </cdr:to>
    <cdr:sp macro="" textlink="">
      <cdr:nvSpPr>
        <cdr:cNvPr id="2" name="TextBox 25">
          <a:extLst xmlns:a="http://schemas.openxmlformats.org/drawingml/2006/main">
            <a:ext uri="{FF2B5EF4-FFF2-40B4-BE49-F238E27FC236}">
              <a16:creationId xmlns:a16="http://schemas.microsoft.com/office/drawing/2014/main" id="{45C0E107-0DE3-F342-9711-A79817F03D80}"/>
            </a:ext>
          </a:extLst>
        </cdr:cNvPr>
        <cdr:cNvSpPr txBox="1"/>
      </cdr:nvSpPr>
      <cdr:spPr>
        <a:xfrm xmlns:a="http://schemas.openxmlformats.org/drawingml/2006/main">
          <a:off x="370" y="0"/>
          <a:ext cx="5731421" cy="228600"/>
        </a:xfrm>
        <a:prstGeom xmlns:a="http://schemas.openxmlformats.org/drawingml/2006/main" prst="rect">
          <a:avLst/>
        </a:prstGeom>
        <a:noFill xmlns:a="http://schemas.openxmlformats.org/drawingml/2006/main"/>
      </cdr:spPr>
      <cdr:txBody>
        <a:bodyPr xmlns:a="http://schemas.openxmlformats.org/drawingml/2006/main" wrap="square" lIns="0" tIns="0" rIns="0" bIns="0" rtlCol="0" anchor="t" anchorCtr="0">
          <a:no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US" sz="1400" i="1" dirty="0"/>
            <a:t>Percent of adults ages 19–64 who were not too or not at all confident</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latin typeface="Trebuchet MS" panose="020B0703020202090204" pitchFamily="34" charset="0"/>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latin typeface="Trebuchet MS" panose="020B0703020202090204" pitchFamily="34" charset="0"/>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92E6626-612B-455B-9FD1-DD7A1306BEA5}" type="slidenum">
              <a:rPr lang="en-US" smtClean="0">
                <a:latin typeface="Trebuchet MS" panose="020B0703020202090204" pitchFamily="34" charset="0"/>
              </a:rPr>
              <a:t>‹#›</a:t>
            </a:fld>
            <a:endParaRPr lang="en-US" dirty="0">
              <a:latin typeface="Trebuchet MS" panose="020B0703020202090204" pitchFamily="34" charset="0"/>
            </a:endParaRPr>
          </a:p>
        </p:txBody>
      </p:sp>
    </p:spTree>
    <p:extLst>
      <p:ext uri="{BB962C8B-B14F-4D97-AF65-F5344CB8AC3E}">
        <p14:creationId xmlns:p14="http://schemas.microsoft.com/office/powerpoint/2010/main" val="25775512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b="0" i="0">
                <a:latin typeface="Trebuchet MS" panose="020B0703020202090204" pitchFamily="34" charset="0"/>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b="0" i="0">
                <a:latin typeface="Trebuchet MS" panose="020B0703020202090204" pitchFamily="34" charset="0"/>
              </a:defRPr>
            </a:lvl1pPr>
          </a:lstStyle>
          <a:p>
            <a:fld id="{03A1D146-B4E0-1741-B9EE-9789392EFCC4}" type="datetimeFigureOut">
              <a:rPr lang="en-US" smtClean="0"/>
              <a:pPr/>
              <a:t>9/24/2019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b="0" i="0">
                <a:latin typeface="Trebuchet MS" panose="020B0703020202090204" pitchFamily="34" charset="0"/>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b="0" i="0">
                <a:latin typeface="Trebuchet MS" panose="020B0703020202090204" pitchFamily="34" charset="0"/>
              </a:defRPr>
            </a:lvl1pPr>
          </a:lstStyle>
          <a:p>
            <a:fld id="{97863621-2E60-B848-8968-B0341E26A312}" type="slidenum">
              <a:rPr lang="en-US" smtClean="0"/>
              <a:pPr/>
              <a:t>‹#›</a:t>
            </a:fld>
            <a:endParaRPr lang="en-US" dirty="0"/>
          </a:p>
        </p:txBody>
      </p:sp>
    </p:spTree>
    <p:extLst>
      <p:ext uri="{BB962C8B-B14F-4D97-AF65-F5344CB8AC3E}">
        <p14:creationId xmlns:p14="http://schemas.microsoft.com/office/powerpoint/2010/main" val="1730024718"/>
      </p:ext>
    </p:extLst>
  </p:cSld>
  <p:clrMap bg1="lt1" tx1="dk1" bg2="lt2" tx2="dk2" accent1="accent1" accent2="accent2" accent3="accent3" accent4="accent4" accent5="accent5" accent6="accent6" hlink="hlink" folHlink="folHlink"/>
  <p:notesStyle>
    <a:lvl1pPr marL="0" algn="l" defTabSz="609585" rtl="0" eaLnBrk="1" latinLnBrk="0" hangingPunct="1">
      <a:defRPr sz="1600" b="0" i="0" kern="1200">
        <a:solidFill>
          <a:schemeClr val="tx1"/>
        </a:solidFill>
        <a:latin typeface="Trebuchet MS" panose="020B0703020202090204" pitchFamily="34" charset="0"/>
        <a:ea typeface="+mn-ea"/>
        <a:cs typeface="+mn-cs"/>
      </a:defRPr>
    </a:lvl1pPr>
    <a:lvl2pPr marL="609585" algn="l" defTabSz="609585" rtl="0" eaLnBrk="1" latinLnBrk="0" hangingPunct="1">
      <a:defRPr sz="1600" b="0" i="0" kern="1200">
        <a:solidFill>
          <a:schemeClr val="tx1"/>
        </a:solidFill>
        <a:latin typeface="Trebuchet MS" panose="020B0703020202090204" pitchFamily="34" charset="0"/>
        <a:ea typeface="+mn-ea"/>
        <a:cs typeface="+mn-cs"/>
      </a:defRPr>
    </a:lvl2pPr>
    <a:lvl3pPr marL="1219170" algn="l" defTabSz="609585" rtl="0" eaLnBrk="1" latinLnBrk="0" hangingPunct="1">
      <a:defRPr sz="1600" b="0" i="0" kern="1200">
        <a:solidFill>
          <a:schemeClr val="tx1"/>
        </a:solidFill>
        <a:latin typeface="Trebuchet MS" panose="020B0703020202090204" pitchFamily="34" charset="0"/>
        <a:ea typeface="+mn-ea"/>
        <a:cs typeface="+mn-cs"/>
      </a:defRPr>
    </a:lvl3pPr>
    <a:lvl4pPr marL="1828754" algn="l" defTabSz="609585" rtl="0" eaLnBrk="1" latinLnBrk="0" hangingPunct="1">
      <a:defRPr sz="1600" b="0" i="0" kern="1200">
        <a:solidFill>
          <a:schemeClr val="tx1"/>
        </a:solidFill>
        <a:latin typeface="Trebuchet MS" panose="020B0703020202090204" pitchFamily="34" charset="0"/>
        <a:ea typeface="+mn-ea"/>
        <a:cs typeface="+mn-cs"/>
      </a:defRPr>
    </a:lvl4pPr>
    <a:lvl5pPr marL="2438339" algn="l" defTabSz="609585" rtl="0" eaLnBrk="1" latinLnBrk="0" hangingPunct="1">
      <a:defRPr sz="1600" b="0" i="0" kern="1200">
        <a:solidFill>
          <a:schemeClr val="tx1"/>
        </a:solidFill>
        <a:latin typeface="Trebuchet MS" panose="020B0703020202090204" pitchFamily="34" charset="0"/>
        <a:ea typeface="+mn-ea"/>
        <a:cs typeface="+mn-cs"/>
      </a:defRPr>
    </a:lvl5pPr>
    <a:lvl6pPr marL="3047924" algn="l" defTabSz="609585" rtl="0" eaLnBrk="1" latinLnBrk="0" hangingPunct="1">
      <a:defRPr sz="1600" kern="1200">
        <a:solidFill>
          <a:schemeClr val="tx1"/>
        </a:solidFill>
        <a:latin typeface="+mn-lt"/>
        <a:ea typeface="+mn-ea"/>
        <a:cs typeface="+mn-cs"/>
      </a:defRPr>
    </a:lvl6pPr>
    <a:lvl7pPr marL="3657509" algn="l" defTabSz="609585" rtl="0" eaLnBrk="1" latinLnBrk="0" hangingPunct="1">
      <a:defRPr sz="1600" kern="1200">
        <a:solidFill>
          <a:schemeClr val="tx1"/>
        </a:solidFill>
        <a:latin typeface="+mn-lt"/>
        <a:ea typeface="+mn-ea"/>
        <a:cs typeface="+mn-cs"/>
      </a:defRPr>
    </a:lvl7pPr>
    <a:lvl8pPr marL="4267093" algn="l" defTabSz="609585" rtl="0" eaLnBrk="1" latinLnBrk="0" hangingPunct="1">
      <a:defRPr sz="1600" kern="1200">
        <a:solidFill>
          <a:schemeClr val="tx1"/>
        </a:solidFill>
        <a:latin typeface="+mn-lt"/>
        <a:ea typeface="+mn-ea"/>
        <a:cs typeface="+mn-cs"/>
      </a:defRPr>
    </a:lvl8pPr>
    <a:lvl9pPr marL="4876678" algn="l" defTabSz="609585"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7863621-2E60-B848-8968-B0341E26A312}" type="slidenum">
              <a:rPr lang="en-US" smtClean="0"/>
              <a:t>0</a:t>
            </a:fld>
            <a:endParaRPr lang="en-US" dirty="0"/>
          </a:p>
        </p:txBody>
      </p:sp>
    </p:spTree>
    <p:extLst>
      <p:ext uri="{BB962C8B-B14F-4D97-AF65-F5344CB8AC3E}">
        <p14:creationId xmlns:p14="http://schemas.microsoft.com/office/powerpoint/2010/main" val="9270462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2910139-E757-45ED-869E-E2D623A59E1A}" type="slidenum">
              <a:rPr lang="en-US" smtClean="0"/>
              <a:pPr>
                <a:defRPr/>
              </a:pPr>
              <a:t>3</a:t>
            </a:fld>
            <a:endParaRPr lang="en-US" dirty="0"/>
          </a:p>
        </p:txBody>
      </p:sp>
    </p:spTree>
    <p:extLst>
      <p:ext uri="{BB962C8B-B14F-4D97-AF65-F5344CB8AC3E}">
        <p14:creationId xmlns:p14="http://schemas.microsoft.com/office/powerpoint/2010/main" val="15226608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2910139-E757-45ED-869E-E2D623A59E1A}" type="slidenum">
              <a:rPr lang="en-US" smtClean="0"/>
              <a:pPr>
                <a:defRPr/>
              </a:pPr>
              <a:t>4</a:t>
            </a:fld>
            <a:endParaRPr lang="en-US" dirty="0"/>
          </a:p>
        </p:txBody>
      </p:sp>
    </p:spTree>
    <p:extLst>
      <p:ext uri="{BB962C8B-B14F-4D97-AF65-F5344CB8AC3E}">
        <p14:creationId xmlns:p14="http://schemas.microsoft.com/office/powerpoint/2010/main" val="2360150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2910139-E757-45ED-869E-E2D623A59E1A}" type="slidenum">
              <a:rPr lang="en-US" smtClean="0"/>
              <a:pPr>
                <a:defRPr/>
              </a:pPr>
              <a:t>5</a:t>
            </a:fld>
            <a:endParaRPr lang="en-US" dirty="0"/>
          </a:p>
        </p:txBody>
      </p:sp>
    </p:spTree>
    <p:extLst>
      <p:ext uri="{BB962C8B-B14F-4D97-AF65-F5344CB8AC3E}">
        <p14:creationId xmlns:p14="http://schemas.microsoft.com/office/powerpoint/2010/main" val="18427466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2910139-E757-45ED-869E-E2D623A59E1A}" type="slidenum">
              <a:rPr lang="en-US" smtClean="0"/>
              <a:pPr>
                <a:defRPr/>
              </a:pPr>
              <a:t>6</a:t>
            </a:fld>
            <a:endParaRPr lang="en-US" dirty="0"/>
          </a:p>
        </p:txBody>
      </p:sp>
    </p:spTree>
    <p:extLst>
      <p:ext uri="{BB962C8B-B14F-4D97-AF65-F5344CB8AC3E}">
        <p14:creationId xmlns:p14="http://schemas.microsoft.com/office/powerpoint/2010/main" val="19348656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2910139-E757-45ED-869E-E2D623A59E1A}" type="slidenum">
              <a:rPr lang="en-US" smtClean="0"/>
              <a:pPr>
                <a:defRPr/>
              </a:pPr>
              <a:t>7</a:t>
            </a:fld>
            <a:endParaRPr lang="en-US" dirty="0"/>
          </a:p>
        </p:txBody>
      </p:sp>
    </p:spTree>
    <p:extLst>
      <p:ext uri="{BB962C8B-B14F-4D97-AF65-F5344CB8AC3E}">
        <p14:creationId xmlns:p14="http://schemas.microsoft.com/office/powerpoint/2010/main" val="10913030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2910139-E757-45ED-869E-E2D623A59E1A}" type="slidenum">
              <a:rPr lang="en-US" smtClean="0"/>
              <a:pPr>
                <a:defRPr/>
              </a:pPr>
              <a:t>8</a:t>
            </a:fld>
            <a:endParaRPr lang="en-US" dirty="0"/>
          </a:p>
        </p:txBody>
      </p:sp>
    </p:spTree>
    <p:extLst>
      <p:ext uri="{BB962C8B-B14F-4D97-AF65-F5344CB8AC3E}">
        <p14:creationId xmlns:p14="http://schemas.microsoft.com/office/powerpoint/2010/main" val="31268566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2910139-E757-45ED-869E-E2D623A59E1A}" type="slidenum">
              <a:rPr lang="en-US" smtClean="0"/>
              <a:pPr>
                <a:defRPr/>
              </a:pPr>
              <a:t>9</a:t>
            </a:fld>
            <a:endParaRPr lang="en-US" dirty="0"/>
          </a:p>
        </p:txBody>
      </p:sp>
    </p:spTree>
    <p:extLst>
      <p:ext uri="{BB962C8B-B14F-4D97-AF65-F5344CB8AC3E}">
        <p14:creationId xmlns:p14="http://schemas.microsoft.com/office/powerpoint/2010/main" val="28887462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MWF Title Slide">
    <p:bg>
      <p:bgPr>
        <a:solidFill>
          <a:schemeClr val="bg2"/>
        </a:solidFill>
        <a:effectLst/>
      </p:bgPr>
    </p:bg>
    <p:spTree>
      <p:nvGrpSpPr>
        <p:cNvPr id="1" name=""/>
        <p:cNvGrpSpPr/>
        <p:nvPr/>
      </p:nvGrpSpPr>
      <p:grpSpPr>
        <a:xfrm>
          <a:off x="0" y="0"/>
          <a:ext cx="0" cy="0"/>
          <a:chOff x="0" y="0"/>
          <a:chExt cx="0" cy="0"/>
        </a:xfrm>
      </p:grpSpPr>
      <p:sp>
        <p:nvSpPr>
          <p:cNvPr id="49" name="Rectangle 48"/>
          <p:cNvSpPr/>
          <p:nvPr userDrawn="1"/>
        </p:nvSpPr>
        <p:spPr>
          <a:xfrm>
            <a:off x="215516" y="0"/>
            <a:ext cx="892848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2" name="Text Placeholder 41"/>
          <p:cNvSpPr>
            <a:spLocks noGrp="1"/>
          </p:cNvSpPr>
          <p:nvPr>
            <p:ph type="body" sz="quarter" idx="11" hasCustomPrompt="1"/>
          </p:nvPr>
        </p:nvSpPr>
        <p:spPr>
          <a:xfrm>
            <a:off x="652028" y="3747673"/>
            <a:ext cx="6116216" cy="924375"/>
          </a:xfrm>
        </p:spPr>
        <p:txBody>
          <a:bodyPr>
            <a:normAutofit/>
          </a:bodyPr>
          <a:lstStyle>
            <a:lvl1pPr marL="0" indent="0">
              <a:lnSpc>
                <a:spcPct val="100000"/>
              </a:lnSpc>
              <a:buNone/>
              <a:defRPr sz="1450" spc="0">
                <a:solidFill>
                  <a:schemeClr val="bg1"/>
                </a:solidFill>
              </a:defRPr>
            </a:lvl1pPr>
          </a:lstStyle>
          <a:p>
            <a:pPr lvl="0"/>
            <a:r>
              <a:rPr lang="en-US" dirty="0"/>
              <a:t>Insert additional sub text</a:t>
            </a:r>
          </a:p>
        </p:txBody>
      </p:sp>
      <p:sp>
        <p:nvSpPr>
          <p:cNvPr id="2" name="Title 1"/>
          <p:cNvSpPr>
            <a:spLocks noGrp="1"/>
          </p:cNvSpPr>
          <p:nvPr>
            <p:ph type="ctrTitle"/>
          </p:nvPr>
        </p:nvSpPr>
        <p:spPr>
          <a:xfrm>
            <a:off x="652028" y="589086"/>
            <a:ext cx="7772400" cy="2221708"/>
          </a:xfrm>
          <a:effectLst/>
        </p:spPr>
        <p:txBody>
          <a:bodyPr anchor="b">
            <a:normAutofit/>
          </a:bodyPr>
          <a:lstStyle>
            <a:lvl1pPr algn="l">
              <a:lnSpc>
                <a:spcPct val="100000"/>
              </a:lnSpc>
              <a:defRPr sz="4400" b="1" spc="0" baseline="0">
                <a:solidFill>
                  <a:schemeClr val="bg1"/>
                </a:solidFill>
                <a:effectLst/>
              </a:defRPr>
            </a:lvl1pPr>
          </a:lstStyle>
          <a:p>
            <a:r>
              <a:rPr lang="en-US" dirty="0"/>
              <a:t>Click to edit Master title style</a:t>
            </a:r>
          </a:p>
        </p:txBody>
      </p:sp>
      <p:sp>
        <p:nvSpPr>
          <p:cNvPr id="3" name="Subtitle 2"/>
          <p:cNvSpPr>
            <a:spLocks noGrp="1"/>
          </p:cNvSpPr>
          <p:nvPr>
            <p:ph type="subTitle" idx="1" hasCustomPrompt="1"/>
          </p:nvPr>
        </p:nvSpPr>
        <p:spPr>
          <a:xfrm>
            <a:off x="652028" y="2858972"/>
            <a:ext cx="7133854" cy="493860"/>
          </a:xfrm>
        </p:spPr>
        <p:txBody>
          <a:bodyPr>
            <a:normAutofit/>
          </a:bodyPr>
          <a:lstStyle>
            <a:lvl1pPr marL="0" indent="0" algn="l">
              <a:lnSpc>
                <a:spcPct val="100000"/>
              </a:lnSpc>
              <a:buNone/>
              <a:defRPr sz="2200" spc="0" baseline="0">
                <a:solidFill>
                  <a:schemeClr val="bg1"/>
                </a:solidFill>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sub text</a:t>
            </a:r>
          </a:p>
        </p:txBody>
      </p:sp>
      <p:sp>
        <p:nvSpPr>
          <p:cNvPr id="4" name="Rectangle 3"/>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40" name="Straight Connector 39"/>
          <p:cNvCxnSpPr/>
          <p:nvPr userDrawn="1"/>
        </p:nvCxnSpPr>
        <p:spPr>
          <a:xfrm>
            <a:off x="670583" y="3488270"/>
            <a:ext cx="252028"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F05C8B3B-4DD9-5741-BCAB-12583ECB5FE5}"/>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596900" y="5657292"/>
            <a:ext cx="2617952" cy="784686"/>
          </a:xfrm>
          <a:prstGeom prst="rect">
            <a:avLst/>
          </a:prstGeom>
        </p:spPr>
      </p:pic>
    </p:spTree>
    <p:extLst>
      <p:ext uri="{BB962C8B-B14F-4D97-AF65-F5344CB8AC3E}">
        <p14:creationId xmlns:p14="http://schemas.microsoft.com/office/powerpoint/2010/main" val="30930633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MWF Section 2 Photo - Green">
    <p:spTree>
      <p:nvGrpSpPr>
        <p:cNvPr id="1" name=""/>
        <p:cNvGrpSpPr/>
        <p:nvPr/>
      </p:nvGrpSpPr>
      <p:grpSpPr>
        <a:xfrm>
          <a:off x="0" y="0"/>
          <a:ext cx="0" cy="0"/>
          <a:chOff x="0" y="0"/>
          <a:chExt cx="0" cy="0"/>
        </a:xfrm>
      </p:grpSpPr>
      <p:sp>
        <p:nvSpPr>
          <p:cNvPr id="13" name="Rectangle 12"/>
          <p:cNvSpPr/>
          <p:nvPr userDrawn="1"/>
        </p:nvSpPr>
        <p:spPr>
          <a:xfrm>
            <a:off x="-1" y="3333275"/>
            <a:ext cx="9145539" cy="143350"/>
          </a:xfrm>
          <a:prstGeom prst="rect">
            <a:avLst/>
          </a:prstGeom>
          <a:solidFill>
            <a:schemeClr val="accent4">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 name="Rectangle 11"/>
          <p:cNvSpPr/>
          <p:nvPr userDrawn="1"/>
        </p:nvSpPr>
        <p:spPr>
          <a:xfrm>
            <a:off x="-1" y="3467100"/>
            <a:ext cx="9144001" cy="3392038"/>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3" name="Title 1"/>
          <p:cNvSpPr>
            <a:spLocks noGrp="1"/>
          </p:cNvSpPr>
          <p:nvPr>
            <p:ph type="ctrTitle" hasCustomPrompt="1"/>
          </p:nvPr>
        </p:nvSpPr>
        <p:spPr>
          <a:xfrm>
            <a:off x="627435" y="3609975"/>
            <a:ext cx="8203298" cy="1289050"/>
          </a:xfrm>
          <a:effectLst/>
        </p:spPr>
        <p:txBody>
          <a:bodyPr anchor="b">
            <a:normAutofit/>
          </a:bodyPr>
          <a:lstStyle>
            <a:lvl1pPr algn="l">
              <a:lnSpc>
                <a:spcPct val="100000"/>
              </a:lnSpc>
              <a:defRPr sz="3700" b="1" spc="0" baseline="0">
                <a:solidFill>
                  <a:schemeClr val="bg1"/>
                </a:solidFill>
                <a:effectLst/>
              </a:defRPr>
            </a:lvl1pPr>
          </a:lstStyle>
          <a:p>
            <a:r>
              <a:rPr lang="en-US" dirty="0"/>
              <a:t>Click to edit master title style</a:t>
            </a:r>
          </a:p>
        </p:txBody>
      </p:sp>
      <p:sp>
        <p:nvSpPr>
          <p:cNvPr id="44" name="Text Placeholder 43"/>
          <p:cNvSpPr>
            <a:spLocks noGrp="1"/>
          </p:cNvSpPr>
          <p:nvPr>
            <p:ph type="body" sz="quarter" idx="10" hasCustomPrompt="1"/>
          </p:nvPr>
        </p:nvSpPr>
        <p:spPr>
          <a:xfrm>
            <a:off x="627435" y="4987213"/>
            <a:ext cx="8203297" cy="609254"/>
          </a:xfrm>
        </p:spPr>
        <p:txBody>
          <a:bodyPr>
            <a:normAutofit/>
          </a:bodyPr>
          <a:lstStyle>
            <a:lvl1pPr marL="0" indent="0">
              <a:buNone/>
              <a:defRPr sz="1600" spc="0">
                <a:solidFill>
                  <a:schemeClr val="accent4">
                    <a:lumMod val="20000"/>
                    <a:lumOff val="80000"/>
                  </a:schemeClr>
                </a:solidFill>
              </a:defRPr>
            </a:lvl1pPr>
          </a:lstStyle>
          <a:p>
            <a:pPr lvl="0"/>
            <a:r>
              <a:rPr lang="en-US" dirty="0"/>
              <a:t>Insert sub text</a:t>
            </a:r>
          </a:p>
        </p:txBody>
      </p:sp>
      <p:sp>
        <p:nvSpPr>
          <p:cNvPr id="5" name="Picture Placeholder 4"/>
          <p:cNvSpPr>
            <a:spLocks noGrp="1"/>
          </p:cNvSpPr>
          <p:nvPr>
            <p:ph type="pic" sz="quarter" idx="13"/>
          </p:nvPr>
        </p:nvSpPr>
        <p:spPr>
          <a:xfrm>
            <a:off x="0" y="0"/>
            <a:ext cx="9144000" cy="3333750"/>
          </a:xfrm>
        </p:spPr>
        <p:txBody>
          <a:bodyPr/>
          <a:lstStyle/>
          <a:p>
            <a:r>
              <a:rPr lang="en-US" dirty="0"/>
              <a:t>Drag picture to placeholder or click icon to add</a:t>
            </a:r>
          </a:p>
        </p:txBody>
      </p:sp>
      <p:sp>
        <p:nvSpPr>
          <p:cNvPr id="9" name="Slide Number Placeholder 5">
            <a:extLst>
              <a:ext uri="{FF2B5EF4-FFF2-40B4-BE49-F238E27FC236}">
                <a16:creationId xmlns:a16="http://schemas.microsoft.com/office/drawing/2014/main" id="{363874F8-CB91-314C-8CDA-9FDCCE44AAEE}"/>
              </a:ext>
            </a:extLst>
          </p:cNvPr>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3" name="Footer Placeholder 2">
            <a:extLst>
              <a:ext uri="{FF2B5EF4-FFF2-40B4-BE49-F238E27FC236}">
                <a16:creationId xmlns:a16="http://schemas.microsoft.com/office/drawing/2014/main" id="{9A0D1C0F-BDB6-DF41-9C4F-6B29613C19F6}"/>
              </a:ext>
            </a:extLst>
          </p:cNvPr>
          <p:cNvSpPr>
            <a:spLocks noGrp="1"/>
          </p:cNvSpPr>
          <p:nvPr>
            <p:ph type="ftr" sz="quarter" idx="14"/>
          </p:nvPr>
        </p:nvSpPr>
        <p:spPr/>
        <p:txBody>
          <a:bodyPr/>
          <a:lstStyle>
            <a:lvl1pPr>
              <a:defRPr>
                <a:solidFill>
                  <a:schemeClr val="bg1"/>
                </a:solidFill>
              </a:defRPr>
            </a:lvl1pPr>
          </a:lstStyle>
          <a:p>
            <a:endParaRPr lang="en-US" dirty="0"/>
          </a:p>
        </p:txBody>
      </p:sp>
      <p:pic>
        <p:nvPicPr>
          <p:cNvPr id="10" name="Picture 9">
            <a:extLst>
              <a:ext uri="{FF2B5EF4-FFF2-40B4-BE49-F238E27FC236}">
                <a16:creationId xmlns:a16="http://schemas.microsoft.com/office/drawing/2014/main" id="{F1FDB8E5-1F2A-8D49-8F93-C132AF543BD6}"/>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596900" y="5803900"/>
            <a:ext cx="2128823" cy="638078"/>
          </a:xfrm>
          <a:prstGeom prst="rect">
            <a:avLst/>
          </a:prstGeom>
        </p:spPr>
      </p:pic>
    </p:spTree>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MWF Section 2 Photo - Purple">
    <p:spTree>
      <p:nvGrpSpPr>
        <p:cNvPr id="1" name=""/>
        <p:cNvGrpSpPr/>
        <p:nvPr/>
      </p:nvGrpSpPr>
      <p:grpSpPr>
        <a:xfrm>
          <a:off x="0" y="0"/>
          <a:ext cx="0" cy="0"/>
          <a:chOff x="0" y="0"/>
          <a:chExt cx="0" cy="0"/>
        </a:xfrm>
      </p:grpSpPr>
      <p:sp>
        <p:nvSpPr>
          <p:cNvPr id="13" name="Rectangle 12"/>
          <p:cNvSpPr/>
          <p:nvPr userDrawn="1"/>
        </p:nvSpPr>
        <p:spPr>
          <a:xfrm>
            <a:off x="-1" y="3333275"/>
            <a:ext cx="9145539" cy="143350"/>
          </a:xfrm>
          <a:prstGeom prst="rect">
            <a:avLst/>
          </a:prstGeom>
          <a:solidFill>
            <a:schemeClr val="accent5">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 name="Rectangle 11"/>
          <p:cNvSpPr/>
          <p:nvPr userDrawn="1"/>
        </p:nvSpPr>
        <p:spPr>
          <a:xfrm>
            <a:off x="-1" y="3467100"/>
            <a:ext cx="9144001" cy="3392038"/>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3" name="Title 1"/>
          <p:cNvSpPr>
            <a:spLocks noGrp="1"/>
          </p:cNvSpPr>
          <p:nvPr>
            <p:ph type="ctrTitle" hasCustomPrompt="1"/>
          </p:nvPr>
        </p:nvSpPr>
        <p:spPr>
          <a:xfrm>
            <a:off x="627435" y="3609975"/>
            <a:ext cx="8203298" cy="1289050"/>
          </a:xfrm>
          <a:effectLst/>
        </p:spPr>
        <p:txBody>
          <a:bodyPr anchor="b">
            <a:normAutofit/>
          </a:bodyPr>
          <a:lstStyle>
            <a:lvl1pPr algn="l">
              <a:lnSpc>
                <a:spcPct val="100000"/>
              </a:lnSpc>
              <a:defRPr sz="3700" b="1" spc="0" baseline="0">
                <a:solidFill>
                  <a:schemeClr val="bg1"/>
                </a:solidFill>
                <a:effectLst/>
              </a:defRPr>
            </a:lvl1pPr>
          </a:lstStyle>
          <a:p>
            <a:r>
              <a:rPr lang="en-US" dirty="0"/>
              <a:t>Click to edit master title style</a:t>
            </a:r>
          </a:p>
        </p:txBody>
      </p:sp>
      <p:sp>
        <p:nvSpPr>
          <p:cNvPr id="44" name="Text Placeholder 43"/>
          <p:cNvSpPr>
            <a:spLocks noGrp="1"/>
          </p:cNvSpPr>
          <p:nvPr>
            <p:ph type="body" sz="quarter" idx="10" hasCustomPrompt="1"/>
          </p:nvPr>
        </p:nvSpPr>
        <p:spPr>
          <a:xfrm>
            <a:off x="627435" y="4987213"/>
            <a:ext cx="8203297" cy="609254"/>
          </a:xfrm>
        </p:spPr>
        <p:txBody>
          <a:bodyPr>
            <a:normAutofit/>
          </a:bodyPr>
          <a:lstStyle>
            <a:lvl1pPr marL="0" indent="0">
              <a:buNone/>
              <a:defRPr sz="1600" spc="0">
                <a:solidFill>
                  <a:schemeClr val="accent5">
                    <a:lumMod val="20000"/>
                    <a:lumOff val="80000"/>
                  </a:schemeClr>
                </a:solidFill>
              </a:defRPr>
            </a:lvl1pPr>
          </a:lstStyle>
          <a:p>
            <a:pPr lvl="0"/>
            <a:r>
              <a:rPr lang="en-US" dirty="0"/>
              <a:t>Insert sub text</a:t>
            </a:r>
          </a:p>
        </p:txBody>
      </p:sp>
      <p:sp>
        <p:nvSpPr>
          <p:cNvPr id="5" name="Picture Placeholder 4"/>
          <p:cNvSpPr>
            <a:spLocks noGrp="1"/>
          </p:cNvSpPr>
          <p:nvPr>
            <p:ph type="pic" sz="quarter" idx="13"/>
          </p:nvPr>
        </p:nvSpPr>
        <p:spPr>
          <a:xfrm>
            <a:off x="0" y="0"/>
            <a:ext cx="9144000" cy="3333750"/>
          </a:xfrm>
        </p:spPr>
        <p:txBody>
          <a:bodyPr/>
          <a:lstStyle/>
          <a:p>
            <a:r>
              <a:rPr lang="en-US" dirty="0"/>
              <a:t>Drag picture to placeholder or click icon to add</a:t>
            </a:r>
          </a:p>
        </p:txBody>
      </p:sp>
      <p:sp>
        <p:nvSpPr>
          <p:cNvPr id="9" name="Slide Number Placeholder 5">
            <a:extLst>
              <a:ext uri="{FF2B5EF4-FFF2-40B4-BE49-F238E27FC236}">
                <a16:creationId xmlns:a16="http://schemas.microsoft.com/office/drawing/2014/main" id="{DD61E009-1F74-DF41-B94D-B0613B15BFD1}"/>
              </a:ext>
            </a:extLst>
          </p:cNvPr>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2" name="Footer Placeholder 1">
            <a:extLst>
              <a:ext uri="{FF2B5EF4-FFF2-40B4-BE49-F238E27FC236}">
                <a16:creationId xmlns:a16="http://schemas.microsoft.com/office/drawing/2014/main" id="{A8A42BAD-84D4-D34F-8DAF-74462CF7CBD0}"/>
              </a:ext>
            </a:extLst>
          </p:cNvPr>
          <p:cNvSpPr>
            <a:spLocks noGrp="1"/>
          </p:cNvSpPr>
          <p:nvPr>
            <p:ph type="ftr" sz="quarter" idx="14"/>
          </p:nvPr>
        </p:nvSpPr>
        <p:spPr/>
        <p:txBody>
          <a:bodyPr/>
          <a:lstStyle>
            <a:lvl1pPr>
              <a:defRPr>
                <a:solidFill>
                  <a:schemeClr val="bg1"/>
                </a:solidFill>
              </a:defRPr>
            </a:lvl1pPr>
          </a:lstStyle>
          <a:p>
            <a:endParaRPr lang="en-US" dirty="0"/>
          </a:p>
        </p:txBody>
      </p:sp>
      <p:pic>
        <p:nvPicPr>
          <p:cNvPr id="10" name="Picture 9">
            <a:extLst>
              <a:ext uri="{FF2B5EF4-FFF2-40B4-BE49-F238E27FC236}">
                <a16:creationId xmlns:a16="http://schemas.microsoft.com/office/drawing/2014/main" id="{BCCAACB1-C1DA-DF4A-8AF8-CC0B809C227A}"/>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596900" y="5803900"/>
            <a:ext cx="2128823" cy="638078"/>
          </a:xfrm>
          <a:prstGeom prst="rect">
            <a:avLst/>
          </a:prstGeom>
        </p:spPr>
      </p:pic>
    </p:spTree>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MWF Section 3 Photo - Blue">
    <p:spTree>
      <p:nvGrpSpPr>
        <p:cNvPr id="1" name=""/>
        <p:cNvGrpSpPr/>
        <p:nvPr/>
      </p:nvGrpSpPr>
      <p:grpSpPr>
        <a:xfrm>
          <a:off x="0" y="0"/>
          <a:ext cx="0" cy="0"/>
          <a:chOff x="0" y="0"/>
          <a:chExt cx="0" cy="0"/>
        </a:xfrm>
      </p:grpSpPr>
      <p:sp>
        <p:nvSpPr>
          <p:cNvPr id="41" name="Rectangle 40"/>
          <p:cNvSpPr/>
          <p:nvPr userDrawn="1"/>
        </p:nvSpPr>
        <p:spPr>
          <a:xfrm>
            <a:off x="-1" y="-5134"/>
            <a:ext cx="9144001" cy="1356262"/>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Text Placeholder 2"/>
          <p:cNvSpPr>
            <a:spLocks noGrp="1"/>
          </p:cNvSpPr>
          <p:nvPr>
            <p:ph type="body" sz="quarter" idx="14" hasCustomPrompt="1"/>
          </p:nvPr>
        </p:nvSpPr>
        <p:spPr>
          <a:xfrm>
            <a:off x="-1" y="37455"/>
            <a:ext cx="1020018" cy="1337423"/>
          </a:xfrm>
        </p:spPr>
        <p:txBody>
          <a:bodyPr anchor="ctr">
            <a:noAutofit/>
          </a:bodyPr>
          <a:lstStyle>
            <a:lvl1pPr marL="0" indent="0" algn="r">
              <a:buNone/>
              <a:defRPr sz="6600" b="1" spc="-400" baseline="0">
                <a:solidFill>
                  <a:schemeClr val="bg1"/>
                </a:solidFill>
              </a:defRPr>
            </a:lvl1pPr>
          </a:lstStyle>
          <a:p>
            <a:pPr lvl="0"/>
            <a:r>
              <a:rPr lang="en-US" dirty="0"/>
              <a:t>01</a:t>
            </a:r>
          </a:p>
        </p:txBody>
      </p:sp>
      <p:sp>
        <p:nvSpPr>
          <p:cNvPr id="13" name="Rectangle 12"/>
          <p:cNvSpPr/>
          <p:nvPr userDrawn="1"/>
        </p:nvSpPr>
        <p:spPr>
          <a:xfrm>
            <a:off x="-1" y="1351722"/>
            <a:ext cx="9144001" cy="143350"/>
          </a:xfrm>
          <a:prstGeom prst="rect">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Picture Placeholder 4"/>
          <p:cNvSpPr>
            <a:spLocks noGrp="1"/>
          </p:cNvSpPr>
          <p:nvPr>
            <p:ph type="pic" sz="quarter" idx="13"/>
          </p:nvPr>
        </p:nvSpPr>
        <p:spPr>
          <a:xfrm>
            <a:off x="-1" y="1485900"/>
            <a:ext cx="9144000" cy="5372101"/>
          </a:xfrm>
        </p:spPr>
        <p:txBody>
          <a:bodyPr/>
          <a:lstStyle/>
          <a:p>
            <a:r>
              <a:rPr lang="en-US" dirty="0"/>
              <a:t>Drag picture to placeholder or click icon to add</a:t>
            </a:r>
          </a:p>
        </p:txBody>
      </p:sp>
      <p:sp>
        <p:nvSpPr>
          <p:cNvPr id="42" name="Title 1"/>
          <p:cNvSpPr>
            <a:spLocks noGrp="1"/>
          </p:cNvSpPr>
          <p:nvPr>
            <p:ph type="ctrTitle" hasCustomPrompt="1"/>
          </p:nvPr>
        </p:nvSpPr>
        <p:spPr>
          <a:xfrm>
            <a:off x="1420192" y="638523"/>
            <a:ext cx="7616304" cy="639762"/>
          </a:xfrm>
          <a:effectLst/>
        </p:spPr>
        <p:txBody>
          <a:bodyPr anchor="t">
            <a:normAutofit/>
          </a:bodyPr>
          <a:lstStyle>
            <a:lvl1pPr algn="l">
              <a:lnSpc>
                <a:spcPct val="100000"/>
              </a:lnSpc>
              <a:defRPr sz="2600" b="1" spc="0" baseline="0">
                <a:solidFill>
                  <a:schemeClr val="bg1"/>
                </a:solidFill>
                <a:effectLst/>
              </a:defRPr>
            </a:lvl1pPr>
          </a:lstStyle>
          <a:p>
            <a:r>
              <a:rPr lang="en-US" dirty="0"/>
              <a:t>Click to edit master title style</a:t>
            </a:r>
          </a:p>
        </p:txBody>
      </p:sp>
      <p:sp>
        <p:nvSpPr>
          <p:cNvPr id="43" name="Subtitle 2"/>
          <p:cNvSpPr>
            <a:spLocks noGrp="1"/>
          </p:cNvSpPr>
          <p:nvPr>
            <p:ph type="subTitle" idx="1" hasCustomPrompt="1"/>
          </p:nvPr>
        </p:nvSpPr>
        <p:spPr>
          <a:xfrm>
            <a:off x="1420192" y="274935"/>
            <a:ext cx="2755764" cy="272790"/>
          </a:xfrm>
        </p:spPr>
        <p:txBody>
          <a:bodyPr anchor="b">
            <a:normAutofit/>
          </a:bodyPr>
          <a:lstStyle>
            <a:lvl1pPr marL="0" indent="0" algn="l">
              <a:lnSpc>
                <a:spcPct val="100000"/>
              </a:lnSpc>
              <a:buNone/>
              <a:defRPr sz="1200" b="1" spc="100" baseline="0">
                <a:solidFill>
                  <a:schemeClr val="accent1">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cxnSp>
        <p:nvCxnSpPr>
          <p:cNvPr id="50" name="Straight Connector 49"/>
          <p:cNvCxnSpPr>
            <a:cxnSpLocks/>
          </p:cNvCxnSpPr>
          <p:nvPr userDrawn="1"/>
        </p:nvCxnSpPr>
        <p:spPr>
          <a:xfrm>
            <a:off x="1175021" y="399902"/>
            <a:ext cx="0" cy="62165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MWF Section 3 Photo - Orange">
    <p:spTree>
      <p:nvGrpSpPr>
        <p:cNvPr id="1" name=""/>
        <p:cNvGrpSpPr/>
        <p:nvPr/>
      </p:nvGrpSpPr>
      <p:grpSpPr>
        <a:xfrm>
          <a:off x="0" y="0"/>
          <a:ext cx="0" cy="0"/>
          <a:chOff x="0" y="0"/>
          <a:chExt cx="0" cy="0"/>
        </a:xfrm>
      </p:grpSpPr>
      <p:sp>
        <p:nvSpPr>
          <p:cNvPr id="41" name="Rectangle 40"/>
          <p:cNvSpPr/>
          <p:nvPr userDrawn="1"/>
        </p:nvSpPr>
        <p:spPr>
          <a:xfrm>
            <a:off x="-1" y="-5134"/>
            <a:ext cx="9144001" cy="1356262"/>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3" name="Rectangle 12"/>
          <p:cNvSpPr/>
          <p:nvPr userDrawn="1"/>
        </p:nvSpPr>
        <p:spPr>
          <a:xfrm>
            <a:off x="-1" y="1351722"/>
            <a:ext cx="9144001" cy="143350"/>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Picture Placeholder 4"/>
          <p:cNvSpPr>
            <a:spLocks noGrp="1"/>
          </p:cNvSpPr>
          <p:nvPr>
            <p:ph type="pic" sz="quarter" idx="13"/>
          </p:nvPr>
        </p:nvSpPr>
        <p:spPr>
          <a:xfrm>
            <a:off x="-1" y="1485900"/>
            <a:ext cx="9144000" cy="5372101"/>
          </a:xfrm>
        </p:spPr>
        <p:txBody>
          <a:bodyPr/>
          <a:lstStyle/>
          <a:p>
            <a:r>
              <a:rPr lang="en-US" dirty="0"/>
              <a:t>Drag picture to placeholder or click icon to add</a:t>
            </a:r>
          </a:p>
        </p:txBody>
      </p:sp>
      <p:sp>
        <p:nvSpPr>
          <p:cNvPr id="42" name="Title 1"/>
          <p:cNvSpPr>
            <a:spLocks noGrp="1"/>
          </p:cNvSpPr>
          <p:nvPr>
            <p:ph type="ctrTitle" hasCustomPrompt="1"/>
          </p:nvPr>
        </p:nvSpPr>
        <p:spPr>
          <a:xfrm>
            <a:off x="1420192" y="638523"/>
            <a:ext cx="7616304" cy="639762"/>
          </a:xfrm>
          <a:effectLst/>
        </p:spPr>
        <p:txBody>
          <a:bodyPr anchor="t">
            <a:normAutofit/>
          </a:bodyPr>
          <a:lstStyle>
            <a:lvl1pPr algn="l">
              <a:lnSpc>
                <a:spcPct val="100000"/>
              </a:lnSpc>
              <a:defRPr sz="2600" b="1" spc="0" baseline="0">
                <a:solidFill>
                  <a:schemeClr val="bg1"/>
                </a:solidFill>
                <a:effectLst/>
              </a:defRPr>
            </a:lvl1pPr>
          </a:lstStyle>
          <a:p>
            <a:r>
              <a:rPr lang="en-US" dirty="0"/>
              <a:t>Click to edit master title style</a:t>
            </a:r>
          </a:p>
        </p:txBody>
      </p:sp>
      <p:sp>
        <p:nvSpPr>
          <p:cNvPr id="43" name="Subtitle 2"/>
          <p:cNvSpPr>
            <a:spLocks noGrp="1"/>
          </p:cNvSpPr>
          <p:nvPr>
            <p:ph type="subTitle" idx="1" hasCustomPrompt="1"/>
          </p:nvPr>
        </p:nvSpPr>
        <p:spPr>
          <a:xfrm>
            <a:off x="1420192" y="274935"/>
            <a:ext cx="2755764" cy="272790"/>
          </a:xfrm>
        </p:spPr>
        <p:txBody>
          <a:bodyPr anchor="b">
            <a:normAutofit/>
          </a:bodyPr>
          <a:lstStyle>
            <a:lvl1pPr marL="0" indent="0" algn="l">
              <a:lnSpc>
                <a:spcPct val="100000"/>
              </a:lnSpc>
              <a:buNone/>
              <a:defRPr sz="1200" b="1" spc="100" baseline="0">
                <a:solidFill>
                  <a:schemeClr val="accent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11" name="Text Placeholder 2"/>
          <p:cNvSpPr>
            <a:spLocks noGrp="1"/>
          </p:cNvSpPr>
          <p:nvPr>
            <p:ph type="body" sz="quarter" idx="14" hasCustomPrompt="1"/>
          </p:nvPr>
        </p:nvSpPr>
        <p:spPr>
          <a:xfrm>
            <a:off x="-1" y="37455"/>
            <a:ext cx="1020018" cy="1337423"/>
          </a:xfrm>
        </p:spPr>
        <p:txBody>
          <a:bodyPr anchor="ctr">
            <a:noAutofit/>
          </a:bodyPr>
          <a:lstStyle>
            <a:lvl1pPr marL="0" indent="0" algn="r">
              <a:buNone/>
              <a:defRPr sz="6600" b="1" spc="-400" baseline="0">
                <a:solidFill>
                  <a:schemeClr val="bg1"/>
                </a:solidFill>
              </a:defRPr>
            </a:lvl1pPr>
          </a:lstStyle>
          <a:p>
            <a:pPr lvl="0"/>
            <a:r>
              <a:rPr lang="en-US" dirty="0"/>
              <a:t>01</a:t>
            </a:r>
          </a:p>
        </p:txBody>
      </p:sp>
      <p:cxnSp>
        <p:nvCxnSpPr>
          <p:cNvPr id="12" name="Straight Connector 11"/>
          <p:cNvCxnSpPr>
            <a:cxnSpLocks/>
          </p:cNvCxnSpPr>
          <p:nvPr userDrawn="1"/>
        </p:nvCxnSpPr>
        <p:spPr>
          <a:xfrm>
            <a:off x="1175021" y="399902"/>
            <a:ext cx="0" cy="62165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MWF Section 3 Photo - Teal">
    <p:spTree>
      <p:nvGrpSpPr>
        <p:cNvPr id="1" name=""/>
        <p:cNvGrpSpPr/>
        <p:nvPr/>
      </p:nvGrpSpPr>
      <p:grpSpPr>
        <a:xfrm>
          <a:off x="0" y="0"/>
          <a:ext cx="0" cy="0"/>
          <a:chOff x="0" y="0"/>
          <a:chExt cx="0" cy="0"/>
        </a:xfrm>
      </p:grpSpPr>
      <p:sp>
        <p:nvSpPr>
          <p:cNvPr id="41" name="Rectangle 40"/>
          <p:cNvSpPr/>
          <p:nvPr userDrawn="1"/>
        </p:nvSpPr>
        <p:spPr>
          <a:xfrm>
            <a:off x="-1" y="-5134"/>
            <a:ext cx="9144001" cy="1356262"/>
          </a:xfrm>
          <a:prstGeom prst="rect">
            <a:avLst/>
          </a:prstGeom>
          <a:solidFill>
            <a:srgbClr val="4ABDB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3" name="Rectangle 12"/>
          <p:cNvSpPr/>
          <p:nvPr userDrawn="1"/>
        </p:nvSpPr>
        <p:spPr>
          <a:xfrm>
            <a:off x="-1" y="1351722"/>
            <a:ext cx="9144001" cy="143350"/>
          </a:xfrm>
          <a:prstGeom prst="rect">
            <a:avLst/>
          </a:prstGeom>
          <a:solidFill>
            <a:schemeClr val="bg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Picture Placeholder 4"/>
          <p:cNvSpPr>
            <a:spLocks noGrp="1"/>
          </p:cNvSpPr>
          <p:nvPr>
            <p:ph type="pic" sz="quarter" idx="13"/>
          </p:nvPr>
        </p:nvSpPr>
        <p:spPr>
          <a:xfrm>
            <a:off x="-1" y="1485900"/>
            <a:ext cx="9144000" cy="5372101"/>
          </a:xfrm>
        </p:spPr>
        <p:txBody>
          <a:bodyPr/>
          <a:lstStyle/>
          <a:p>
            <a:r>
              <a:rPr lang="en-US" dirty="0"/>
              <a:t>Drag picture to placeholder or click icon to add</a:t>
            </a:r>
          </a:p>
        </p:txBody>
      </p:sp>
      <p:sp>
        <p:nvSpPr>
          <p:cNvPr id="9" name="Title 1"/>
          <p:cNvSpPr>
            <a:spLocks noGrp="1"/>
          </p:cNvSpPr>
          <p:nvPr>
            <p:ph type="ctrTitle" hasCustomPrompt="1"/>
          </p:nvPr>
        </p:nvSpPr>
        <p:spPr>
          <a:xfrm>
            <a:off x="1420192" y="638523"/>
            <a:ext cx="7616304" cy="639762"/>
          </a:xfrm>
          <a:effectLst/>
        </p:spPr>
        <p:txBody>
          <a:bodyPr anchor="t">
            <a:normAutofit/>
          </a:bodyPr>
          <a:lstStyle>
            <a:lvl1pPr algn="l">
              <a:lnSpc>
                <a:spcPct val="100000"/>
              </a:lnSpc>
              <a:defRPr sz="2600" b="1" spc="0" baseline="0">
                <a:solidFill>
                  <a:schemeClr val="bg1"/>
                </a:solidFill>
                <a:effectLst/>
              </a:defRPr>
            </a:lvl1pPr>
          </a:lstStyle>
          <a:p>
            <a:r>
              <a:rPr lang="en-US" dirty="0"/>
              <a:t>Click to edit master title style</a:t>
            </a:r>
          </a:p>
        </p:txBody>
      </p:sp>
      <p:sp>
        <p:nvSpPr>
          <p:cNvPr id="11" name="Subtitle 2"/>
          <p:cNvSpPr>
            <a:spLocks noGrp="1"/>
          </p:cNvSpPr>
          <p:nvPr>
            <p:ph type="subTitle" idx="1" hasCustomPrompt="1"/>
          </p:nvPr>
        </p:nvSpPr>
        <p:spPr>
          <a:xfrm>
            <a:off x="1420192" y="274935"/>
            <a:ext cx="2755764" cy="272790"/>
          </a:xfrm>
        </p:spPr>
        <p:txBody>
          <a:bodyPr anchor="b">
            <a:normAutofit/>
          </a:bodyPr>
          <a:lstStyle>
            <a:lvl1pPr marL="0" indent="0" algn="l">
              <a:lnSpc>
                <a:spcPct val="100000"/>
              </a:lnSpc>
              <a:buNone/>
              <a:defRPr sz="1200" b="1" spc="100" baseline="0">
                <a:solidFill>
                  <a:schemeClr val="bg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14" name="Text Placeholder 2"/>
          <p:cNvSpPr>
            <a:spLocks noGrp="1"/>
          </p:cNvSpPr>
          <p:nvPr>
            <p:ph type="body" sz="quarter" idx="14" hasCustomPrompt="1"/>
          </p:nvPr>
        </p:nvSpPr>
        <p:spPr>
          <a:xfrm>
            <a:off x="-1" y="37455"/>
            <a:ext cx="1020018" cy="1337423"/>
          </a:xfrm>
        </p:spPr>
        <p:txBody>
          <a:bodyPr anchor="ctr">
            <a:noAutofit/>
          </a:bodyPr>
          <a:lstStyle>
            <a:lvl1pPr marL="0" indent="0" algn="r">
              <a:buNone/>
              <a:defRPr sz="6600" b="1" spc="-400" baseline="0">
                <a:solidFill>
                  <a:schemeClr val="bg1"/>
                </a:solidFill>
              </a:defRPr>
            </a:lvl1pPr>
          </a:lstStyle>
          <a:p>
            <a:pPr lvl="0"/>
            <a:r>
              <a:rPr lang="en-US" dirty="0"/>
              <a:t>01</a:t>
            </a:r>
          </a:p>
        </p:txBody>
      </p:sp>
      <p:cxnSp>
        <p:nvCxnSpPr>
          <p:cNvPr id="15" name="Straight Connector 14"/>
          <p:cNvCxnSpPr>
            <a:cxnSpLocks/>
          </p:cNvCxnSpPr>
          <p:nvPr userDrawn="1"/>
        </p:nvCxnSpPr>
        <p:spPr>
          <a:xfrm>
            <a:off x="1175021" y="399902"/>
            <a:ext cx="0" cy="62165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MWF Section 3 Photo - Green">
    <p:spTree>
      <p:nvGrpSpPr>
        <p:cNvPr id="1" name=""/>
        <p:cNvGrpSpPr/>
        <p:nvPr/>
      </p:nvGrpSpPr>
      <p:grpSpPr>
        <a:xfrm>
          <a:off x="0" y="0"/>
          <a:ext cx="0" cy="0"/>
          <a:chOff x="0" y="0"/>
          <a:chExt cx="0" cy="0"/>
        </a:xfrm>
      </p:grpSpPr>
      <p:sp>
        <p:nvSpPr>
          <p:cNvPr id="41" name="Rectangle 40"/>
          <p:cNvSpPr/>
          <p:nvPr userDrawn="1"/>
        </p:nvSpPr>
        <p:spPr>
          <a:xfrm>
            <a:off x="-1" y="0"/>
            <a:ext cx="9144001" cy="1356262"/>
          </a:xfrm>
          <a:prstGeom prst="rect">
            <a:avLst/>
          </a:prstGeom>
          <a:solidFill>
            <a:srgbClr val="71B25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3" name="Rectangle 12"/>
          <p:cNvSpPr/>
          <p:nvPr userDrawn="1"/>
        </p:nvSpPr>
        <p:spPr>
          <a:xfrm>
            <a:off x="-1" y="1351722"/>
            <a:ext cx="9144001" cy="143350"/>
          </a:xfrm>
          <a:prstGeom prst="rect">
            <a:avLst/>
          </a:prstGeom>
          <a:solidFill>
            <a:srgbClr val="D3E3B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Picture Placeholder 4"/>
          <p:cNvSpPr>
            <a:spLocks noGrp="1"/>
          </p:cNvSpPr>
          <p:nvPr>
            <p:ph type="pic" sz="quarter" idx="13"/>
          </p:nvPr>
        </p:nvSpPr>
        <p:spPr>
          <a:xfrm>
            <a:off x="-1" y="1485900"/>
            <a:ext cx="9144000" cy="5372101"/>
          </a:xfrm>
        </p:spPr>
        <p:txBody>
          <a:bodyPr/>
          <a:lstStyle/>
          <a:p>
            <a:r>
              <a:rPr lang="en-US" dirty="0"/>
              <a:t>Drag picture to placeholder or click icon to add</a:t>
            </a:r>
          </a:p>
        </p:txBody>
      </p:sp>
      <p:sp>
        <p:nvSpPr>
          <p:cNvPr id="9" name="Title 1"/>
          <p:cNvSpPr>
            <a:spLocks noGrp="1"/>
          </p:cNvSpPr>
          <p:nvPr>
            <p:ph type="ctrTitle" hasCustomPrompt="1"/>
          </p:nvPr>
        </p:nvSpPr>
        <p:spPr>
          <a:xfrm>
            <a:off x="1420192" y="638523"/>
            <a:ext cx="7616304" cy="639762"/>
          </a:xfrm>
          <a:effectLst/>
        </p:spPr>
        <p:txBody>
          <a:bodyPr anchor="t">
            <a:normAutofit/>
          </a:bodyPr>
          <a:lstStyle>
            <a:lvl1pPr algn="l">
              <a:lnSpc>
                <a:spcPct val="100000"/>
              </a:lnSpc>
              <a:defRPr sz="2600" b="1" spc="0" baseline="0">
                <a:solidFill>
                  <a:schemeClr val="bg1"/>
                </a:solidFill>
                <a:effectLst/>
              </a:defRPr>
            </a:lvl1pPr>
          </a:lstStyle>
          <a:p>
            <a:r>
              <a:rPr lang="en-US" dirty="0"/>
              <a:t>Click to edit master title style</a:t>
            </a:r>
          </a:p>
        </p:txBody>
      </p:sp>
      <p:sp>
        <p:nvSpPr>
          <p:cNvPr id="11" name="Subtitle 2"/>
          <p:cNvSpPr>
            <a:spLocks noGrp="1"/>
          </p:cNvSpPr>
          <p:nvPr>
            <p:ph type="subTitle" idx="1" hasCustomPrompt="1"/>
          </p:nvPr>
        </p:nvSpPr>
        <p:spPr>
          <a:xfrm>
            <a:off x="1420192" y="274935"/>
            <a:ext cx="2755764" cy="272790"/>
          </a:xfrm>
        </p:spPr>
        <p:txBody>
          <a:bodyPr anchor="b">
            <a:normAutofit/>
          </a:bodyPr>
          <a:lstStyle>
            <a:lvl1pPr marL="0" indent="0" algn="l">
              <a:lnSpc>
                <a:spcPct val="100000"/>
              </a:lnSpc>
              <a:buNone/>
              <a:defRPr sz="1200" b="1" spc="100" baseline="0">
                <a:solidFill>
                  <a:schemeClr val="accent4">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14" name="Text Placeholder 2"/>
          <p:cNvSpPr>
            <a:spLocks noGrp="1"/>
          </p:cNvSpPr>
          <p:nvPr>
            <p:ph type="body" sz="quarter" idx="14" hasCustomPrompt="1"/>
          </p:nvPr>
        </p:nvSpPr>
        <p:spPr>
          <a:xfrm>
            <a:off x="-1" y="37455"/>
            <a:ext cx="1020018" cy="1337423"/>
          </a:xfrm>
        </p:spPr>
        <p:txBody>
          <a:bodyPr anchor="ctr">
            <a:noAutofit/>
          </a:bodyPr>
          <a:lstStyle>
            <a:lvl1pPr marL="0" indent="0" algn="r">
              <a:buNone/>
              <a:defRPr sz="6600" b="1" spc="-400" baseline="0">
                <a:solidFill>
                  <a:schemeClr val="bg1"/>
                </a:solidFill>
              </a:defRPr>
            </a:lvl1pPr>
          </a:lstStyle>
          <a:p>
            <a:pPr lvl="0"/>
            <a:r>
              <a:rPr lang="en-US" dirty="0"/>
              <a:t>01</a:t>
            </a:r>
          </a:p>
        </p:txBody>
      </p:sp>
      <p:cxnSp>
        <p:nvCxnSpPr>
          <p:cNvPr id="15" name="Straight Connector 14"/>
          <p:cNvCxnSpPr>
            <a:cxnSpLocks/>
          </p:cNvCxnSpPr>
          <p:nvPr userDrawn="1"/>
        </p:nvCxnSpPr>
        <p:spPr>
          <a:xfrm>
            <a:off x="1175021" y="399902"/>
            <a:ext cx="0" cy="62165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MWF Section 3 Photo - Purple">
    <p:spTree>
      <p:nvGrpSpPr>
        <p:cNvPr id="1" name=""/>
        <p:cNvGrpSpPr/>
        <p:nvPr/>
      </p:nvGrpSpPr>
      <p:grpSpPr>
        <a:xfrm>
          <a:off x="0" y="0"/>
          <a:ext cx="0" cy="0"/>
          <a:chOff x="0" y="0"/>
          <a:chExt cx="0" cy="0"/>
        </a:xfrm>
      </p:grpSpPr>
      <p:sp>
        <p:nvSpPr>
          <p:cNvPr id="41" name="Rectangle 40"/>
          <p:cNvSpPr/>
          <p:nvPr userDrawn="1"/>
        </p:nvSpPr>
        <p:spPr>
          <a:xfrm>
            <a:off x="-1" y="-5134"/>
            <a:ext cx="9144001" cy="1356262"/>
          </a:xfrm>
          <a:prstGeom prst="rect">
            <a:avLst/>
          </a:prstGeom>
          <a:solidFill>
            <a:srgbClr val="5F5A9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3" name="Rectangle 12"/>
          <p:cNvSpPr/>
          <p:nvPr userDrawn="1"/>
        </p:nvSpPr>
        <p:spPr>
          <a:xfrm>
            <a:off x="-1" y="1351722"/>
            <a:ext cx="9144001" cy="143350"/>
          </a:xfrm>
          <a:prstGeom prst="rect">
            <a:avLst/>
          </a:prstGeom>
          <a:solidFill>
            <a:srgbClr val="BCB8D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Picture Placeholder 4"/>
          <p:cNvSpPr>
            <a:spLocks noGrp="1"/>
          </p:cNvSpPr>
          <p:nvPr>
            <p:ph type="pic" sz="quarter" idx="13"/>
          </p:nvPr>
        </p:nvSpPr>
        <p:spPr>
          <a:xfrm>
            <a:off x="-1" y="1485900"/>
            <a:ext cx="9144000" cy="5372101"/>
          </a:xfrm>
        </p:spPr>
        <p:txBody>
          <a:bodyPr/>
          <a:lstStyle/>
          <a:p>
            <a:r>
              <a:rPr lang="en-US" dirty="0"/>
              <a:t>Drag picture to placeholder or click icon to add</a:t>
            </a:r>
          </a:p>
        </p:txBody>
      </p:sp>
      <p:sp>
        <p:nvSpPr>
          <p:cNvPr id="9" name="Title 1"/>
          <p:cNvSpPr>
            <a:spLocks noGrp="1"/>
          </p:cNvSpPr>
          <p:nvPr>
            <p:ph type="ctrTitle" hasCustomPrompt="1"/>
          </p:nvPr>
        </p:nvSpPr>
        <p:spPr>
          <a:xfrm>
            <a:off x="1420192" y="638523"/>
            <a:ext cx="7616304" cy="639762"/>
          </a:xfrm>
          <a:effectLst/>
        </p:spPr>
        <p:txBody>
          <a:bodyPr anchor="t">
            <a:normAutofit/>
          </a:bodyPr>
          <a:lstStyle>
            <a:lvl1pPr algn="l">
              <a:lnSpc>
                <a:spcPct val="100000"/>
              </a:lnSpc>
              <a:defRPr sz="2600" b="1" spc="0" baseline="0">
                <a:solidFill>
                  <a:schemeClr val="bg1"/>
                </a:solidFill>
                <a:effectLst/>
              </a:defRPr>
            </a:lvl1pPr>
          </a:lstStyle>
          <a:p>
            <a:r>
              <a:rPr lang="en-US" dirty="0"/>
              <a:t>Click to edit master title style</a:t>
            </a:r>
          </a:p>
        </p:txBody>
      </p:sp>
      <p:sp>
        <p:nvSpPr>
          <p:cNvPr id="11" name="Subtitle 2"/>
          <p:cNvSpPr>
            <a:spLocks noGrp="1"/>
          </p:cNvSpPr>
          <p:nvPr>
            <p:ph type="subTitle" idx="1" hasCustomPrompt="1"/>
          </p:nvPr>
        </p:nvSpPr>
        <p:spPr>
          <a:xfrm>
            <a:off x="1420192" y="274935"/>
            <a:ext cx="2755764" cy="272790"/>
          </a:xfrm>
        </p:spPr>
        <p:txBody>
          <a:bodyPr anchor="b">
            <a:normAutofit/>
          </a:bodyPr>
          <a:lstStyle>
            <a:lvl1pPr marL="0" indent="0" algn="l">
              <a:lnSpc>
                <a:spcPct val="100000"/>
              </a:lnSpc>
              <a:buNone/>
              <a:defRPr sz="1200" b="1" spc="100" baseline="0">
                <a:solidFill>
                  <a:schemeClr val="accent5">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14" name="Text Placeholder 2"/>
          <p:cNvSpPr>
            <a:spLocks noGrp="1"/>
          </p:cNvSpPr>
          <p:nvPr>
            <p:ph type="body" sz="quarter" idx="14" hasCustomPrompt="1"/>
          </p:nvPr>
        </p:nvSpPr>
        <p:spPr>
          <a:xfrm>
            <a:off x="-1" y="37455"/>
            <a:ext cx="1020018" cy="1337423"/>
          </a:xfrm>
        </p:spPr>
        <p:txBody>
          <a:bodyPr anchor="ctr">
            <a:noAutofit/>
          </a:bodyPr>
          <a:lstStyle>
            <a:lvl1pPr marL="0" indent="0" algn="r">
              <a:buNone/>
              <a:defRPr sz="6600" b="1" spc="-400" baseline="0">
                <a:solidFill>
                  <a:schemeClr val="bg1"/>
                </a:solidFill>
              </a:defRPr>
            </a:lvl1pPr>
          </a:lstStyle>
          <a:p>
            <a:pPr lvl="0"/>
            <a:r>
              <a:rPr lang="en-US" dirty="0"/>
              <a:t>01</a:t>
            </a:r>
          </a:p>
        </p:txBody>
      </p:sp>
      <p:cxnSp>
        <p:nvCxnSpPr>
          <p:cNvPr id="15" name="Straight Connector 14"/>
          <p:cNvCxnSpPr>
            <a:cxnSpLocks/>
          </p:cNvCxnSpPr>
          <p:nvPr userDrawn="1"/>
        </p:nvCxnSpPr>
        <p:spPr>
          <a:xfrm>
            <a:off x="1175021" y="399902"/>
            <a:ext cx="0" cy="62165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MWF Content Blue">
    <p:bg>
      <p:bgPr>
        <a:solidFill>
          <a:srgbClr val="044C7F"/>
        </a:solidFill>
        <a:effectLst/>
      </p:bgPr>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9" name="Subtitle 2"/>
          <p:cNvSpPr>
            <a:spLocks noGrp="1"/>
          </p:cNvSpPr>
          <p:nvPr>
            <p:ph type="subTitle" idx="1" hasCustomPrompt="1"/>
          </p:nvPr>
        </p:nvSpPr>
        <p:spPr>
          <a:xfrm>
            <a:off x="627434" y="223430"/>
            <a:ext cx="7919047" cy="201295"/>
          </a:xfrm>
        </p:spPr>
        <p:txBody>
          <a:bodyPr anchor="b">
            <a:normAutofit/>
          </a:bodyPr>
          <a:lstStyle>
            <a:lvl1pPr marL="0" indent="0" algn="l">
              <a:lnSpc>
                <a:spcPct val="100000"/>
              </a:lnSpc>
              <a:buNone/>
              <a:defRPr sz="1300" b="1" spc="100" baseline="0">
                <a:solidFill>
                  <a:schemeClr val="tx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2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bg1"/>
                </a:solidFill>
                <a:effectLst/>
              </a:defRPr>
            </a:lvl1pPr>
          </a:lstStyle>
          <a:p>
            <a:r>
              <a:rPr lang="en-US"/>
              <a:t>Click to edit Master title style</a:t>
            </a:r>
            <a:endParaRPr lang="en-US" dirty="0"/>
          </a:p>
        </p:txBody>
      </p:sp>
      <p:sp>
        <p:nvSpPr>
          <p:cNvPr id="8" name="Text Placeholder 6">
            <a:extLst>
              <a:ext uri="{FF2B5EF4-FFF2-40B4-BE49-F238E27FC236}">
                <a16:creationId xmlns:a16="http://schemas.microsoft.com/office/drawing/2014/main" id="{1F12D821-3740-5F42-A695-5737A1EA579C}"/>
              </a:ext>
            </a:extLst>
          </p:cNvPr>
          <p:cNvSpPr>
            <a:spLocks noGrp="1"/>
          </p:cNvSpPr>
          <p:nvPr>
            <p:ph type="body" sz="quarter" idx="16"/>
          </p:nvPr>
        </p:nvSpPr>
        <p:spPr>
          <a:xfrm>
            <a:off x="627435" y="1828800"/>
            <a:ext cx="7919046" cy="4026822"/>
          </a:xfrm>
        </p:spPr>
        <p:txBody>
          <a:bodyPr>
            <a:normAutofit/>
          </a:bodyPr>
          <a:lstStyle>
            <a:lvl1pPr marL="171446" indent="-171446">
              <a:lnSpc>
                <a:spcPct val="100000"/>
              </a:lnSpc>
              <a:spcBef>
                <a:spcPts val="800"/>
              </a:spcBef>
              <a:spcAft>
                <a:spcPts val="600"/>
              </a:spcAft>
              <a:buClr>
                <a:schemeClr val="tx2">
                  <a:lumMod val="20000"/>
                  <a:lumOff val="80000"/>
                </a:schemeClr>
              </a:buClr>
              <a:buFont typeface="Arial" panose="020B0604020202020204" pitchFamily="34" charset="0"/>
              <a:buChar char="•"/>
              <a:defRPr sz="2000">
                <a:solidFill>
                  <a:schemeClr val="bg1"/>
                </a:solidFill>
              </a:defRPr>
            </a:lvl1pPr>
            <a:lvl2pPr marL="344480" indent="-173034">
              <a:lnSpc>
                <a:spcPct val="100000"/>
              </a:lnSpc>
              <a:spcBef>
                <a:spcPts val="800"/>
              </a:spcBef>
              <a:spcAft>
                <a:spcPts val="600"/>
              </a:spcAft>
              <a:buClr>
                <a:schemeClr val="bg1"/>
              </a:buClr>
              <a:buFont typeface="System Font Regular"/>
              <a:buChar char="−"/>
              <a:defRPr sz="1800">
                <a:solidFill>
                  <a:schemeClr val="bg1"/>
                </a:solidFill>
              </a:defRPr>
            </a:lvl2pPr>
            <a:lvl3pPr marL="515925" indent="-171446">
              <a:lnSpc>
                <a:spcPct val="100000"/>
              </a:lnSpc>
              <a:spcBef>
                <a:spcPts val="800"/>
              </a:spcBef>
              <a:spcAft>
                <a:spcPts val="600"/>
              </a:spcAft>
              <a:buClr>
                <a:schemeClr val="bg1"/>
              </a:buClr>
              <a:buFont typeface="System Font Regular"/>
              <a:buChar char="−"/>
              <a:defRPr sz="1600">
                <a:solidFill>
                  <a:schemeClr val="bg1"/>
                </a:solidFill>
              </a:defRPr>
            </a:lvl3pPr>
            <a:lvl4pPr marL="687371" indent="-171446">
              <a:lnSpc>
                <a:spcPct val="100000"/>
              </a:lnSpc>
              <a:spcBef>
                <a:spcPts val="800"/>
              </a:spcBef>
              <a:spcAft>
                <a:spcPts val="600"/>
              </a:spcAft>
              <a:buClr>
                <a:schemeClr val="bg1"/>
              </a:buClr>
              <a:buFont typeface="System Font Regular"/>
              <a:buChar char="−"/>
              <a:defRPr sz="1600">
                <a:solidFill>
                  <a:schemeClr val="bg1"/>
                </a:solidFill>
              </a:defRPr>
            </a:lvl4pPr>
            <a:lvl5pPr marL="858817" indent="-171446">
              <a:lnSpc>
                <a:spcPct val="100000"/>
              </a:lnSpc>
              <a:spcBef>
                <a:spcPts val="800"/>
              </a:spcBef>
              <a:spcAft>
                <a:spcPts val="600"/>
              </a:spcAft>
              <a:buClr>
                <a:schemeClr val="bg1"/>
              </a:buClr>
              <a:buFont typeface="System Font Regular"/>
              <a:buChar char="−"/>
              <a:defRPr sz="14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0" name="Picture 9">
            <a:extLst>
              <a:ext uri="{FF2B5EF4-FFF2-40B4-BE49-F238E27FC236}">
                <a16:creationId xmlns:a16="http://schemas.microsoft.com/office/drawing/2014/main" id="{D02720E4-0C4F-2C4B-A6F8-B225AC377C34}"/>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4261887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MWF Content Blue - 2 Columns">
    <p:bg>
      <p:bgPr>
        <a:solidFill>
          <a:srgbClr val="044C7F"/>
        </a:solidFill>
        <a:effectLst/>
      </p:bgPr>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9" name="Subtitle 2"/>
          <p:cNvSpPr>
            <a:spLocks noGrp="1"/>
          </p:cNvSpPr>
          <p:nvPr>
            <p:ph type="subTitle" idx="1" hasCustomPrompt="1"/>
          </p:nvPr>
        </p:nvSpPr>
        <p:spPr>
          <a:xfrm>
            <a:off x="627434" y="223430"/>
            <a:ext cx="7919047" cy="201295"/>
          </a:xfrm>
        </p:spPr>
        <p:txBody>
          <a:bodyPr anchor="b">
            <a:normAutofit/>
          </a:bodyPr>
          <a:lstStyle>
            <a:lvl1pPr marL="0" indent="0" algn="l">
              <a:lnSpc>
                <a:spcPct val="100000"/>
              </a:lnSpc>
              <a:buNone/>
              <a:defRPr sz="1300" b="1" spc="100" baseline="0">
                <a:solidFill>
                  <a:schemeClr val="tx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16"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bg1"/>
                </a:solidFill>
                <a:effectLst/>
              </a:defRPr>
            </a:lvl1pPr>
          </a:lstStyle>
          <a:p>
            <a:r>
              <a:rPr lang="en-US"/>
              <a:t>Click to edit Master title style</a:t>
            </a:r>
            <a:endParaRPr lang="en-US" dirty="0"/>
          </a:p>
        </p:txBody>
      </p:sp>
      <p:sp>
        <p:nvSpPr>
          <p:cNvPr id="10" name="Text Placeholder 6">
            <a:extLst>
              <a:ext uri="{FF2B5EF4-FFF2-40B4-BE49-F238E27FC236}">
                <a16:creationId xmlns:a16="http://schemas.microsoft.com/office/drawing/2014/main" id="{B7CDA024-1BCD-1249-AF35-1ED8A3703B38}"/>
              </a:ext>
            </a:extLst>
          </p:cNvPr>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tx2">
                  <a:lumMod val="20000"/>
                  <a:lumOff val="80000"/>
                </a:schemeClr>
              </a:buClr>
              <a:buFont typeface="Arial" panose="020B0604020202020204" pitchFamily="34" charset="0"/>
              <a:buChar char="•"/>
              <a:defRPr sz="2000">
                <a:solidFill>
                  <a:schemeClr val="bg1"/>
                </a:solidFill>
              </a:defRPr>
            </a:lvl1pPr>
            <a:lvl2pPr marL="344480" indent="-173034">
              <a:lnSpc>
                <a:spcPct val="100000"/>
              </a:lnSpc>
              <a:spcBef>
                <a:spcPts val="800"/>
              </a:spcBef>
              <a:spcAft>
                <a:spcPts val="600"/>
              </a:spcAft>
              <a:buClr>
                <a:schemeClr val="bg1"/>
              </a:buClr>
              <a:buFont typeface="System Font Regular"/>
              <a:buChar char="−"/>
              <a:defRPr sz="1800">
                <a:solidFill>
                  <a:schemeClr val="bg1"/>
                </a:solidFill>
              </a:defRPr>
            </a:lvl2pPr>
            <a:lvl3pPr marL="515925" indent="-171446">
              <a:lnSpc>
                <a:spcPct val="100000"/>
              </a:lnSpc>
              <a:spcBef>
                <a:spcPts val="800"/>
              </a:spcBef>
              <a:spcAft>
                <a:spcPts val="600"/>
              </a:spcAft>
              <a:buClr>
                <a:schemeClr val="bg1"/>
              </a:buClr>
              <a:buFont typeface="System Font Regular"/>
              <a:buChar char="−"/>
              <a:defRPr sz="1600">
                <a:solidFill>
                  <a:schemeClr val="bg1"/>
                </a:solidFill>
              </a:defRPr>
            </a:lvl3pPr>
            <a:lvl4pPr marL="687371" indent="-171446">
              <a:lnSpc>
                <a:spcPct val="100000"/>
              </a:lnSpc>
              <a:spcBef>
                <a:spcPts val="800"/>
              </a:spcBef>
              <a:spcAft>
                <a:spcPts val="600"/>
              </a:spcAft>
              <a:buClr>
                <a:schemeClr val="bg1"/>
              </a:buClr>
              <a:buFont typeface="System Font Regular"/>
              <a:buChar char="−"/>
              <a:defRPr sz="1600">
                <a:solidFill>
                  <a:schemeClr val="bg1"/>
                </a:solidFill>
              </a:defRPr>
            </a:lvl4pPr>
            <a:lvl5pPr marL="858817" indent="-171446">
              <a:lnSpc>
                <a:spcPct val="100000"/>
              </a:lnSpc>
              <a:spcBef>
                <a:spcPts val="800"/>
              </a:spcBef>
              <a:spcAft>
                <a:spcPts val="600"/>
              </a:spcAft>
              <a:buClr>
                <a:schemeClr val="bg1"/>
              </a:buClr>
              <a:buFont typeface="System Font Regular"/>
              <a:buChar char="−"/>
              <a:defRPr sz="14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ext Placeholder 6">
            <a:extLst>
              <a:ext uri="{FF2B5EF4-FFF2-40B4-BE49-F238E27FC236}">
                <a16:creationId xmlns:a16="http://schemas.microsoft.com/office/drawing/2014/main" id="{6EA73BAE-6791-A449-890C-E0DCE2EC8D77}"/>
              </a:ext>
            </a:extLst>
          </p:cNvPr>
          <p:cNvSpPr>
            <a:spLocks noGrp="1"/>
          </p:cNvSpPr>
          <p:nvPr>
            <p:ph type="body" sz="quarter" idx="17"/>
          </p:nvPr>
        </p:nvSpPr>
        <p:spPr>
          <a:xfrm>
            <a:off x="4711699" y="1828800"/>
            <a:ext cx="3834782" cy="4026822"/>
          </a:xfrm>
        </p:spPr>
        <p:txBody>
          <a:bodyPr>
            <a:normAutofit/>
          </a:bodyPr>
          <a:lstStyle>
            <a:lvl1pPr marL="171446" indent="-171446">
              <a:lnSpc>
                <a:spcPct val="100000"/>
              </a:lnSpc>
              <a:spcBef>
                <a:spcPts val="800"/>
              </a:spcBef>
              <a:spcAft>
                <a:spcPts val="600"/>
              </a:spcAft>
              <a:buClr>
                <a:schemeClr val="tx2">
                  <a:lumMod val="20000"/>
                  <a:lumOff val="80000"/>
                </a:schemeClr>
              </a:buClr>
              <a:buFont typeface="Arial" panose="020B0604020202020204" pitchFamily="34" charset="0"/>
              <a:buChar char="•"/>
              <a:defRPr sz="2000">
                <a:solidFill>
                  <a:schemeClr val="bg1"/>
                </a:solidFill>
              </a:defRPr>
            </a:lvl1pPr>
            <a:lvl2pPr marL="344480" indent="-173034">
              <a:lnSpc>
                <a:spcPct val="100000"/>
              </a:lnSpc>
              <a:spcBef>
                <a:spcPts val="800"/>
              </a:spcBef>
              <a:spcAft>
                <a:spcPts val="600"/>
              </a:spcAft>
              <a:buClr>
                <a:schemeClr val="bg1"/>
              </a:buClr>
              <a:buFont typeface="System Font Regular"/>
              <a:buChar char="−"/>
              <a:defRPr sz="1800">
                <a:solidFill>
                  <a:schemeClr val="bg1"/>
                </a:solidFill>
              </a:defRPr>
            </a:lvl2pPr>
            <a:lvl3pPr marL="515925" indent="-171446">
              <a:lnSpc>
                <a:spcPct val="100000"/>
              </a:lnSpc>
              <a:spcBef>
                <a:spcPts val="800"/>
              </a:spcBef>
              <a:spcAft>
                <a:spcPts val="600"/>
              </a:spcAft>
              <a:buClr>
                <a:schemeClr val="bg1"/>
              </a:buClr>
              <a:buFont typeface="System Font Regular"/>
              <a:buChar char="−"/>
              <a:defRPr sz="1600">
                <a:solidFill>
                  <a:schemeClr val="bg1"/>
                </a:solidFill>
              </a:defRPr>
            </a:lvl3pPr>
            <a:lvl4pPr marL="687371" indent="-171446">
              <a:lnSpc>
                <a:spcPct val="100000"/>
              </a:lnSpc>
              <a:spcBef>
                <a:spcPts val="800"/>
              </a:spcBef>
              <a:spcAft>
                <a:spcPts val="600"/>
              </a:spcAft>
              <a:buClr>
                <a:schemeClr val="bg1"/>
              </a:buClr>
              <a:buFont typeface="System Font Regular"/>
              <a:buChar char="−"/>
              <a:defRPr sz="1600">
                <a:solidFill>
                  <a:schemeClr val="bg1"/>
                </a:solidFill>
              </a:defRPr>
            </a:lvl4pPr>
            <a:lvl5pPr marL="858817" indent="-171446">
              <a:lnSpc>
                <a:spcPct val="100000"/>
              </a:lnSpc>
              <a:spcBef>
                <a:spcPts val="800"/>
              </a:spcBef>
              <a:spcAft>
                <a:spcPts val="600"/>
              </a:spcAft>
              <a:buClr>
                <a:schemeClr val="bg1"/>
              </a:buClr>
              <a:buFont typeface="System Font Regular"/>
              <a:buChar char="−"/>
              <a:defRPr sz="14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2" name="Picture 11">
            <a:extLst>
              <a:ext uri="{FF2B5EF4-FFF2-40B4-BE49-F238E27FC236}">
                <a16:creationId xmlns:a16="http://schemas.microsoft.com/office/drawing/2014/main" id="{42A05484-D197-8449-9354-17BFFC595BD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MWF Content Blue - Round Photo">
    <p:bg>
      <p:bgPr>
        <a:solidFill>
          <a:srgbClr val="044C7F"/>
        </a:solidFill>
        <a:effectLst/>
      </p:bgPr>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9" name="Subtitle 2"/>
          <p:cNvSpPr>
            <a:spLocks noGrp="1"/>
          </p:cNvSpPr>
          <p:nvPr>
            <p:ph type="subTitle" idx="1" hasCustomPrompt="1"/>
          </p:nvPr>
        </p:nvSpPr>
        <p:spPr>
          <a:xfrm>
            <a:off x="627434" y="223430"/>
            <a:ext cx="7919047" cy="201295"/>
          </a:xfrm>
        </p:spPr>
        <p:txBody>
          <a:bodyPr anchor="b">
            <a:normAutofit/>
          </a:bodyPr>
          <a:lstStyle>
            <a:lvl1pPr marL="0" indent="0" algn="l">
              <a:lnSpc>
                <a:spcPct val="100000"/>
              </a:lnSpc>
              <a:buNone/>
              <a:defRPr sz="1300" b="1" spc="100" baseline="0">
                <a:solidFill>
                  <a:schemeClr val="tx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10" name="Picture Placeholder 4"/>
          <p:cNvSpPr>
            <a:spLocks noGrp="1" noChangeAspect="1"/>
          </p:cNvSpPr>
          <p:nvPr>
            <p:ph type="pic" sz="quarter" idx="19"/>
          </p:nvPr>
        </p:nvSpPr>
        <p:spPr>
          <a:xfrm>
            <a:off x="4729971" y="1828798"/>
            <a:ext cx="3816510" cy="3816510"/>
          </a:xfrm>
          <a:prstGeom prst="ellipse">
            <a:avLst/>
          </a:prstGeom>
        </p:spPr>
        <p:txBody>
          <a:bodyPr anchor="ctr"/>
          <a:lstStyle>
            <a:lvl1pPr marL="0" indent="0" algn="ctr">
              <a:buNone/>
              <a:defRPr>
                <a:solidFill>
                  <a:schemeClr val="bg1"/>
                </a:solidFill>
              </a:defRPr>
            </a:lvl1pPr>
          </a:lstStyle>
          <a:p>
            <a:r>
              <a:rPr lang="en-US" dirty="0"/>
              <a:t>Drag picture to placeholder or click icon to add</a:t>
            </a:r>
          </a:p>
        </p:txBody>
      </p:sp>
      <p:sp>
        <p:nvSpPr>
          <p:cNvPr id="16"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bg1"/>
                </a:solidFill>
                <a:effectLst/>
              </a:defRPr>
            </a:lvl1pPr>
          </a:lstStyle>
          <a:p>
            <a:r>
              <a:rPr lang="en-US"/>
              <a:t>Click to edit Master title style</a:t>
            </a:r>
            <a:endParaRPr lang="en-US" dirty="0"/>
          </a:p>
        </p:txBody>
      </p:sp>
      <p:sp>
        <p:nvSpPr>
          <p:cNvPr id="12" name="Text Placeholder 6">
            <a:extLst>
              <a:ext uri="{FF2B5EF4-FFF2-40B4-BE49-F238E27FC236}">
                <a16:creationId xmlns:a16="http://schemas.microsoft.com/office/drawing/2014/main" id="{8B131DE5-CEB2-9843-BEA6-3FA7C4EFD03A}"/>
              </a:ext>
            </a:extLst>
          </p:cNvPr>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tx2">
                  <a:lumMod val="20000"/>
                  <a:lumOff val="80000"/>
                </a:schemeClr>
              </a:buClr>
              <a:buFont typeface="Arial" panose="020B0604020202020204" pitchFamily="34" charset="0"/>
              <a:buChar char="•"/>
              <a:defRPr sz="2000">
                <a:solidFill>
                  <a:schemeClr val="bg1"/>
                </a:solidFill>
              </a:defRPr>
            </a:lvl1pPr>
            <a:lvl2pPr marL="344480" indent="-173034">
              <a:lnSpc>
                <a:spcPct val="100000"/>
              </a:lnSpc>
              <a:spcBef>
                <a:spcPts val="800"/>
              </a:spcBef>
              <a:spcAft>
                <a:spcPts val="600"/>
              </a:spcAft>
              <a:buClr>
                <a:schemeClr val="bg1"/>
              </a:buClr>
              <a:buFont typeface="System Font Regular"/>
              <a:buChar char="−"/>
              <a:defRPr sz="1800">
                <a:solidFill>
                  <a:schemeClr val="bg1"/>
                </a:solidFill>
              </a:defRPr>
            </a:lvl2pPr>
            <a:lvl3pPr marL="515925" indent="-171446">
              <a:lnSpc>
                <a:spcPct val="100000"/>
              </a:lnSpc>
              <a:spcBef>
                <a:spcPts val="800"/>
              </a:spcBef>
              <a:spcAft>
                <a:spcPts val="600"/>
              </a:spcAft>
              <a:buClr>
                <a:schemeClr val="bg1"/>
              </a:buClr>
              <a:buFont typeface="System Font Regular"/>
              <a:buChar char="−"/>
              <a:defRPr sz="1600">
                <a:solidFill>
                  <a:schemeClr val="bg1"/>
                </a:solidFill>
              </a:defRPr>
            </a:lvl3pPr>
            <a:lvl4pPr marL="687371" indent="-171446">
              <a:lnSpc>
                <a:spcPct val="100000"/>
              </a:lnSpc>
              <a:spcBef>
                <a:spcPts val="800"/>
              </a:spcBef>
              <a:spcAft>
                <a:spcPts val="600"/>
              </a:spcAft>
              <a:buClr>
                <a:schemeClr val="bg1"/>
              </a:buClr>
              <a:buFont typeface="System Font Regular"/>
              <a:buChar char="−"/>
              <a:defRPr sz="1600">
                <a:solidFill>
                  <a:schemeClr val="bg1"/>
                </a:solidFill>
              </a:defRPr>
            </a:lvl4pPr>
            <a:lvl5pPr marL="858817" indent="-171446">
              <a:lnSpc>
                <a:spcPct val="100000"/>
              </a:lnSpc>
              <a:spcBef>
                <a:spcPts val="800"/>
              </a:spcBef>
              <a:spcAft>
                <a:spcPts val="600"/>
              </a:spcAft>
              <a:buClr>
                <a:schemeClr val="bg1"/>
              </a:buClr>
              <a:buFont typeface="System Font Regular"/>
              <a:buChar char="−"/>
              <a:defRPr sz="14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1" name="Picture 10">
            <a:extLst>
              <a:ext uri="{FF2B5EF4-FFF2-40B4-BE49-F238E27FC236}">
                <a16:creationId xmlns:a16="http://schemas.microsoft.com/office/drawing/2014/main" id="{5E0A9E5A-3777-3444-AE9F-AB29FF6324A4}"/>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WMF Section 1 - Orange">
    <p:spTree>
      <p:nvGrpSpPr>
        <p:cNvPr id="1" name=""/>
        <p:cNvGrpSpPr/>
        <p:nvPr/>
      </p:nvGrpSpPr>
      <p:grpSpPr>
        <a:xfrm>
          <a:off x="0" y="0"/>
          <a:ext cx="0" cy="0"/>
          <a:chOff x="0" y="0"/>
          <a:chExt cx="0" cy="0"/>
        </a:xfrm>
      </p:grpSpPr>
      <p:sp>
        <p:nvSpPr>
          <p:cNvPr id="2" name="Rectangle 1"/>
          <p:cNvSpPr/>
          <p:nvPr userDrawn="1"/>
        </p:nvSpPr>
        <p:spPr>
          <a:xfrm>
            <a:off x="217054" y="1138"/>
            <a:ext cx="892848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Rectangle 2"/>
          <p:cNvSpPr/>
          <p:nvPr userDrawn="1"/>
        </p:nvSpPr>
        <p:spPr>
          <a:xfrm>
            <a:off x="0" y="0"/>
            <a:ext cx="217054" cy="685800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6"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100" baseline="0">
                <a:solidFill>
                  <a:schemeClr val="tx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dirty="0"/>
              <a:t>Insert sub text</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dirty="0"/>
              <a:t>Click to edit master title style</a:t>
            </a:r>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4" name="Footer Placeholder 3">
            <a:extLst>
              <a:ext uri="{FF2B5EF4-FFF2-40B4-BE49-F238E27FC236}">
                <a16:creationId xmlns:a16="http://schemas.microsoft.com/office/drawing/2014/main" id="{0DC2282F-3013-9B45-AE8D-78869F3B93D7}"/>
              </a:ext>
            </a:extLst>
          </p:cNvPr>
          <p:cNvSpPr>
            <a:spLocks noGrp="1"/>
          </p:cNvSpPr>
          <p:nvPr>
            <p:ph type="ftr" sz="quarter" idx="15"/>
          </p:nvPr>
        </p:nvSpPr>
        <p:spPr/>
        <p:txBody>
          <a:bodyPr/>
          <a:lstStyle>
            <a:lvl1pPr>
              <a:defRPr>
                <a:solidFill>
                  <a:schemeClr val="bg1"/>
                </a:solidFill>
              </a:defRPr>
            </a:lvl1pPr>
          </a:lstStyle>
          <a:p>
            <a:endParaRPr lang="en-US" dirty="0"/>
          </a:p>
        </p:txBody>
      </p:sp>
      <p:pic>
        <p:nvPicPr>
          <p:cNvPr id="12" name="Picture 11">
            <a:extLst>
              <a:ext uri="{FF2B5EF4-FFF2-40B4-BE49-F238E27FC236}">
                <a16:creationId xmlns:a16="http://schemas.microsoft.com/office/drawing/2014/main" id="{A7A80D43-816B-B140-86BC-E4736BC2D02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390545077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_CMWF Text White+Blu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tx2"/>
                </a:solidFill>
                <a:latin typeface="+mn-lt"/>
              </a:rPr>
              <a:pPr algn="r"/>
              <a:t>‹#›</a:t>
            </a:fld>
            <a:endParaRPr lang="en-US" sz="900" dirty="0">
              <a:solidFill>
                <a:schemeClr val="tx2"/>
              </a:solidFill>
              <a:latin typeface="+mn-lt"/>
            </a:endParaRPr>
          </a:p>
        </p:txBody>
      </p:sp>
      <p:sp>
        <p:nvSpPr>
          <p:cNvPr id="16"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8" name="Text Placeholder 6">
            <a:extLst>
              <a:ext uri="{FF2B5EF4-FFF2-40B4-BE49-F238E27FC236}">
                <a16:creationId xmlns:a16="http://schemas.microsoft.com/office/drawing/2014/main" id="{8128E848-2C8D-1C4B-BC7C-D01514AD28CC}"/>
              </a:ext>
            </a:extLst>
          </p:cNvPr>
          <p:cNvSpPr>
            <a:spLocks noGrp="1"/>
          </p:cNvSpPr>
          <p:nvPr>
            <p:ph type="body" sz="quarter" idx="16"/>
          </p:nvPr>
        </p:nvSpPr>
        <p:spPr>
          <a:xfrm>
            <a:off x="627435" y="1828800"/>
            <a:ext cx="7919046" cy="4026822"/>
          </a:xfrm>
        </p:spPr>
        <p:txBody>
          <a:bodyPr>
            <a:normAutofit/>
          </a:bodyPr>
          <a:lstStyle>
            <a:lvl1pPr marL="171446" indent="-171446">
              <a:lnSpc>
                <a:spcPct val="100000"/>
              </a:lnSpc>
              <a:spcBef>
                <a:spcPts val="800"/>
              </a:spcBef>
              <a:spcAft>
                <a:spcPts val="600"/>
              </a:spcAft>
              <a:buClr>
                <a:schemeClr val="tx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0" name="Picture 9">
            <a:extLst>
              <a:ext uri="{FF2B5EF4-FFF2-40B4-BE49-F238E27FC236}">
                <a16:creationId xmlns:a16="http://schemas.microsoft.com/office/drawing/2014/main" id="{11A20E5A-34C8-4044-922E-A5E9B1CD844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extLst/>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CMWF Text White+Blu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tx2"/>
                </a:solidFill>
                <a:latin typeface="+mn-lt"/>
              </a:rPr>
              <a:pPr algn="r"/>
              <a:t>‹#›</a:t>
            </a:fld>
            <a:endParaRPr lang="en-US" sz="900" dirty="0">
              <a:solidFill>
                <a:schemeClr val="tx2"/>
              </a:solidFill>
              <a:latin typeface="+mn-lt"/>
            </a:endParaRPr>
          </a:p>
        </p:txBody>
      </p:sp>
      <p:sp>
        <p:nvSpPr>
          <p:cNvPr id="16"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0" name="Text Placeholder 6">
            <a:extLst>
              <a:ext uri="{FF2B5EF4-FFF2-40B4-BE49-F238E27FC236}">
                <a16:creationId xmlns:a16="http://schemas.microsoft.com/office/drawing/2014/main" id="{5ED891DC-4BDA-574F-8D0F-3856C0367A95}"/>
              </a:ext>
            </a:extLst>
          </p:cNvPr>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tx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Text Placeholder 6">
            <a:extLst>
              <a:ext uri="{FF2B5EF4-FFF2-40B4-BE49-F238E27FC236}">
                <a16:creationId xmlns:a16="http://schemas.microsoft.com/office/drawing/2014/main" id="{7828546D-4B6C-A543-96D4-05747FB8DD25}"/>
              </a:ext>
            </a:extLst>
          </p:cNvPr>
          <p:cNvSpPr>
            <a:spLocks noGrp="1"/>
          </p:cNvSpPr>
          <p:nvPr>
            <p:ph type="body" sz="quarter" idx="17"/>
          </p:nvPr>
        </p:nvSpPr>
        <p:spPr>
          <a:xfrm>
            <a:off x="4711699" y="1828800"/>
            <a:ext cx="3834782" cy="4026822"/>
          </a:xfrm>
        </p:spPr>
        <p:txBody>
          <a:bodyPr>
            <a:normAutofit/>
          </a:bodyPr>
          <a:lstStyle>
            <a:lvl1pPr marL="171446" indent="-171446">
              <a:lnSpc>
                <a:spcPct val="100000"/>
              </a:lnSpc>
              <a:spcBef>
                <a:spcPts val="800"/>
              </a:spcBef>
              <a:spcAft>
                <a:spcPts val="600"/>
              </a:spcAft>
              <a:buClr>
                <a:schemeClr val="tx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2" name="Picture 11">
            <a:extLst>
              <a:ext uri="{FF2B5EF4-FFF2-40B4-BE49-F238E27FC236}">
                <a16:creationId xmlns:a16="http://schemas.microsoft.com/office/drawing/2014/main" id="{AD27F049-6C1A-FB4C-95E3-E6444D6C218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extLst/>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_CMWF Text White+Blue - Photo Round">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tx2"/>
                </a:solidFill>
                <a:latin typeface="+mn-lt"/>
              </a:rPr>
              <a:pPr algn="r"/>
              <a:t>‹#›</a:t>
            </a:fld>
            <a:endParaRPr lang="en-US" sz="900" dirty="0">
              <a:solidFill>
                <a:schemeClr val="tx2"/>
              </a:solidFill>
              <a:latin typeface="+mn-lt"/>
            </a:endParaRPr>
          </a:p>
        </p:txBody>
      </p:sp>
      <p:sp>
        <p:nvSpPr>
          <p:cNvPr id="11" name="Picture Placeholder 4"/>
          <p:cNvSpPr>
            <a:spLocks noGrp="1" noChangeAspect="1"/>
          </p:cNvSpPr>
          <p:nvPr>
            <p:ph type="pic" sz="quarter" idx="19"/>
          </p:nvPr>
        </p:nvSpPr>
        <p:spPr>
          <a:xfrm>
            <a:off x="4729971" y="1828798"/>
            <a:ext cx="3816510" cy="3816510"/>
          </a:xfrm>
          <a:prstGeom prst="ellipse">
            <a:avLst/>
          </a:prstGeom>
        </p:spPr>
        <p:txBody>
          <a:bodyPr anchor="ctr"/>
          <a:lstStyle>
            <a:lvl1pPr marL="0" indent="0" algn="ctr">
              <a:buNone/>
              <a:defRPr>
                <a:solidFill>
                  <a:schemeClr val="tx2"/>
                </a:solidFill>
              </a:defRPr>
            </a:lvl1pPr>
          </a:lstStyle>
          <a:p>
            <a:r>
              <a:rPr lang="en-US" dirty="0"/>
              <a:t>Drag picture to placeholder or click icon to add</a:t>
            </a:r>
          </a:p>
        </p:txBody>
      </p:sp>
      <p:sp>
        <p:nvSpPr>
          <p:cNvPr id="15"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4" name="Text Placeholder 6">
            <a:extLst>
              <a:ext uri="{FF2B5EF4-FFF2-40B4-BE49-F238E27FC236}">
                <a16:creationId xmlns:a16="http://schemas.microsoft.com/office/drawing/2014/main" id="{999355D6-13F3-9A4E-916E-82C3E016AAD6}"/>
              </a:ext>
            </a:extLst>
          </p:cNvPr>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tx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2" name="Picture 11">
            <a:extLst>
              <a:ext uri="{FF2B5EF4-FFF2-40B4-BE49-F238E27FC236}">
                <a16:creationId xmlns:a16="http://schemas.microsoft.com/office/drawing/2014/main" id="{C9DF8253-0E39-3346-AFC3-C8DCC0B0128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extLst/>
  </p:cSld>
  <p:clrMapOvr>
    <a:overrideClrMapping bg1="lt1" tx1="dk1" bg2="lt2" tx2="dk2" accent1="accent1" accent2="accent2" accent3="accent3" accent4="accent4" accent5="accent5" accent6="accent6" hlink="hlink" folHlink="folHlink"/>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MWF Graph - Blue">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accent2"/>
              </a:solidFill>
            </a:endParaRPr>
          </a:p>
        </p:txBody>
      </p:sp>
      <p:sp>
        <p:nvSpPr>
          <p:cNvPr id="57" name="Chart Placeholder 5"/>
          <p:cNvSpPr>
            <a:spLocks noGrp="1"/>
          </p:cNvSpPr>
          <p:nvPr>
            <p:ph type="chart" sz="quarter" idx="19"/>
          </p:nvPr>
        </p:nvSpPr>
        <p:spPr>
          <a:xfrm>
            <a:off x="627433" y="1699589"/>
            <a:ext cx="8091115" cy="4054958"/>
          </a:xfrm>
        </p:spPr>
        <p:txBody>
          <a:bodyPr>
            <a:normAutofit/>
          </a:bodyPr>
          <a:lstStyle>
            <a:lvl1pPr marL="0" indent="0">
              <a:buNone/>
              <a:defRPr sz="1600">
                <a:solidFill>
                  <a:srgbClr val="4C515A"/>
                </a:solidFill>
              </a:defRPr>
            </a:lvl1pPr>
          </a:lstStyle>
          <a:p>
            <a:r>
              <a:rPr lang="en-US" dirty="0"/>
              <a:t>Click icon to add chart</a:t>
            </a:r>
          </a:p>
        </p:txBody>
      </p:sp>
      <p:sp>
        <p:nvSpPr>
          <p:cNvPr id="9" name="Text Placeholder 4"/>
          <p:cNvSpPr>
            <a:spLocks noGrp="1"/>
          </p:cNvSpPr>
          <p:nvPr>
            <p:ph type="body" sz="quarter" idx="21" hasCustomPrompt="1"/>
          </p:nvPr>
        </p:nvSpPr>
        <p:spPr>
          <a:xfrm>
            <a:off x="2456295" y="5999997"/>
            <a:ext cx="6024667" cy="777375"/>
          </a:xfrm>
        </p:spPr>
        <p:txBody>
          <a:bodyPr anchor="ctr" anchorCtr="0">
            <a:normAutofit/>
          </a:bodyPr>
          <a:lstStyle>
            <a:lvl1pPr marL="0" indent="0">
              <a:buNone/>
              <a:defRPr sz="900" spc="0">
                <a:solidFill>
                  <a:srgbClr val="676E7B"/>
                </a:solidFill>
              </a:defRPr>
            </a:lvl1pPr>
          </a:lstStyle>
          <a:p>
            <a:pPr lvl="0"/>
            <a:r>
              <a:rPr lang="en-US" dirty="0"/>
              <a:t>Place graph source here</a:t>
            </a:r>
          </a:p>
        </p:txBody>
      </p:sp>
      <p:sp>
        <p:nvSpPr>
          <p:cNvPr id="13"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5"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tx2"/>
                </a:solidFill>
                <a:latin typeface="+mn-lt"/>
              </a:rPr>
              <a:pPr algn="r"/>
              <a:t>‹#›</a:t>
            </a:fld>
            <a:endParaRPr lang="en-US" sz="900" dirty="0">
              <a:solidFill>
                <a:schemeClr val="tx2"/>
              </a:solidFill>
              <a:latin typeface="+mn-lt"/>
            </a:endParaRPr>
          </a:p>
        </p:txBody>
      </p:sp>
      <p:pic>
        <p:nvPicPr>
          <p:cNvPr id="10" name="Picture 9">
            <a:extLst>
              <a:ext uri="{FF2B5EF4-FFF2-40B4-BE49-F238E27FC236}">
                <a16:creationId xmlns:a16="http://schemas.microsoft.com/office/drawing/2014/main" id="{D74643B8-CFC9-B54E-B115-7F087DBB97C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extLst>
      <p:ext uri="{BB962C8B-B14F-4D97-AF65-F5344CB8AC3E}">
        <p14:creationId xmlns:p14="http://schemas.microsoft.com/office/powerpoint/2010/main" val="224968767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MWF Table - Blue">
    <p:bg>
      <p:bgPr>
        <a:solidFill>
          <a:schemeClr val="bg1"/>
        </a:solidFill>
        <a:effectLst/>
      </p:bgPr>
    </p:bg>
    <p:spTree>
      <p:nvGrpSpPr>
        <p:cNvPr id="1" name=""/>
        <p:cNvGrpSpPr/>
        <p:nvPr/>
      </p:nvGrpSpPr>
      <p:grpSpPr>
        <a:xfrm>
          <a:off x="0" y="0"/>
          <a:ext cx="0" cy="0"/>
          <a:chOff x="0" y="0"/>
          <a:chExt cx="0" cy="0"/>
        </a:xfrm>
      </p:grpSpPr>
      <p:sp>
        <p:nvSpPr>
          <p:cNvPr id="12" name="Table Placeholder 3"/>
          <p:cNvSpPr>
            <a:spLocks noGrp="1"/>
          </p:cNvSpPr>
          <p:nvPr>
            <p:ph type="tbl" sz="quarter" idx="22"/>
          </p:nvPr>
        </p:nvSpPr>
        <p:spPr>
          <a:xfrm>
            <a:off x="627433" y="1699589"/>
            <a:ext cx="8091115" cy="4054958"/>
          </a:xfrm>
        </p:spPr>
        <p:txBody>
          <a:bodyPr>
            <a:normAutofit/>
          </a:bodyPr>
          <a:lstStyle>
            <a:lvl1pPr marL="0" indent="0">
              <a:buNone/>
              <a:defRPr sz="1600"/>
            </a:lvl1pPr>
          </a:lstStyle>
          <a:p>
            <a:r>
              <a:rPr lang="en-US" dirty="0"/>
              <a:t>Click icon to add table</a:t>
            </a:r>
          </a:p>
        </p:txBody>
      </p:sp>
      <p:sp>
        <p:nvSpPr>
          <p:cNvPr id="3" name="Rectangle 2"/>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accent2"/>
              </a:solidFill>
            </a:endParaRPr>
          </a:p>
        </p:txBody>
      </p:sp>
      <p:sp>
        <p:nvSpPr>
          <p:cNvPr id="9" name="Text Placeholder 4"/>
          <p:cNvSpPr>
            <a:spLocks noGrp="1"/>
          </p:cNvSpPr>
          <p:nvPr>
            <p:ph type="body" sz="quarter" idx="21" hasCustomPrompt="1"/>
          </p:nvPr>
        </p:nvSpPr>
        <p:spPr>
          <a:xfrm>
            <a:off x="2456297" y="5999998"/>
            <a:ext cx="6024666" cy="777374"/>
          </a:xfrm>
        </p:spPr>
        <p:txBody>
          <a:bodyPr anchor="ctr" anchorCtr="0">
            <a:normAutofit/>
          </a:bodyPr>
          <a:lstStyle>
            <a:lvl1pPr marL="0" indent="0">
              <a:buNone/>
              <a:defRPr sz="900" spc="0">
                <a:solidFill>
                  <a:srgbClr val="676E7B"/>
                </a:solidFill>
              </a:defRPr>
            </a:lvl1pPr>
          </a:lstStyle>
          <a:p>
            <a:pPr lvl="0"/>
            <a:r>
              <a:rPr lang="en-US" dirty="0"/>
              <a:t>Place graph source here</a:t>
            </a:r>
          </a:p>
        </p:txBody>
      </p:sp>
      <p:sp>
        <p:nvSpPr>
          <p:cNvPr id="15"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7"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tx2"/>
                </a:solidFill>
                <a:latin typeface="+mn-lt"/>
              </a:rPr>
              <a:pPr algn="r"/>
              <a:t>‹#›</a:t>
            </a:fld>
            <a:endParaRPr lang="en-US" sz="900" dirty="0">
              <a:solidFill>
                <a:schemeClr val="tx2"/>
              </a:solidFill>
              <a:latin typeface="+mn-lt"/>
            </a:endParaRPr>
          </a:p>
        </p:txBody>
      </p:sp>
      <p:pic>
        <p:nvPicPr>
          <p:cNvPr id="10" name="Picture 9">
            <a:extLst>
              <a:ext uri="{FF2B5EF4-FFF2-40B4-BE49-F238E27FC236}">
                <a16:creationId xmlns:a16="http://schemas.microsoft.com/office/drawing/2014/main" id="{82962BA5-BEDE-2E41-8599-BAEF19A7B88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MWF Flowchart - Blue">
    <p:bg>
      <p:bgPr>
        <a:solidFill>
          <a:schemeClr val="bg1"/>
        </a:solidFill>
        <a:effectLst/>
      </p:bgPr>
    </p:bg>
    <p:spTree>
      <p:nvGrpSpPr>
        <p:cNvPr id="1" name=""/>
        <p:cNvGrpSpPr/>
        <p:nvPr/>
      </p:nvGrpSpPr>
      <p:grpSpPr>
        <a:xfrm>
          <a:off x="0" y="0"/>
          <a:ext cx="0" cy="0"/>
          <a:chOff x="0" y="0"/>
          <a:chExt cx="0" cy="0"/>
        </a:xfrm>
      </p:grpSpPr>
      <p:sp>
        <p:nvSpPr>
          <p:cNvPr id="13" name="Arrow: Pentagon 12"/>
          <p:cNvSpPr/>
          <p:nvPr/>
        </p:nvSpPr>
        <p:spPr>
          <a:xfrm>
            <a:off x="627434" y="1781334"/>
            <a:ext cx="1475370" cy="1322623"/>
          </a:xfrm>
          <a:prstGeom prst="homePlate">
            <a:avLst>
              <a:gd name="adj" fmla="val 19033"/>
            </a:avLst>
          </a:prstGeom>
          <a:solidFill>
            <a:srgbClr val="9CDCD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 name="Chevron 6"/>
          <p:cNvSpPr/>
          <p:nvPr/>
        </p:nvSpPr>
        <p:spPr>
          <a:xfrm>
            <a:off x="1955601" y="1771810"/>
            <a:ext cx="1493862" cy="1332148"/>
          </a:xfrm>
          <a:prstGeom prst="chevron">
            <a:avLst>
              <a:gd name="adj" fmla="val 20758"/>
            </a:avLst>
          </a:prstGeom>
          <a:solidFill>
            <a:srgbClr val="72CEC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15" name="Chevron 6"/>
          <p:cNvSpPr/>
          <p:nvPr/>
        </p:nvSpPr>
        <p:spPr>
          <a:xfrm>
            <a:off x="1953579" y="3103956"/>
            <a:ext cx="1225550" cy="2009876"/>
          </a:xfrm>
          <a:prstGeom prst="chevron">
            <a:avLst>
              <a:gd name="adj" fmla="val 0"/>
            </a:avLst>
          </a:prstGeom>
          <a:solidFill>
            <a:srgbClr val="DFF5F3"/>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16" name="Chevron 6"/>
          <p:cNvSpPr/>
          <p:nvPr/>
        </p:nvSpPr>
        <p:spPr>
          <a:xfrm>
            <a:off x="627434" y="3103956"/>
            <a:ext cx="1222958" cy="2009876"/>
          </a:xfrm>
          <a:prstGeom prst="chevron">
            <a:avLst>
              <a:gd name="adj" fmla="val 0"/>
            </a:avLst>
          </a:prstGeom>
          <a:solidFill>
            <a:srgbClr val="EDF9F8"/>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25" name="Chevron 6"/>
          <p:cNvSpPr/>
          <p:nvPr/>
        </p:nvSpPr>
        <p:spPr>
          <a:xfrm>
            <a:off x="3294323" y="1771810"/>
            <a:ext cx="1493862" cy="1332148"/>
          </a:xfrm>
          <a:prstGeom prst="chevron">
            <a:avLst>
              <a:gd name="adj" fmla="val 20758"/>
            </a:avLst>
          </a:prstGeom>
          <a:solidFill>
            <a:srgbClr val="4ABDB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26" name="Chevron 6"/>
          <p:cNvSpPr/>
          <p:nvPr/>
        </p:nvSpPr>
        <p:spPr>
          <a:xfrm>
            <a:off x="3292301" y="3103956"/>
            <a:ext cx="1225550" cy="2009876"/>
          </a:xfrm>
          <a:prstGeom prst="chevron">
            <a:avLst>
              <a:gd name="adj" fmla="val 0"/>
            </a:avLst>
          </a:prstGeom>
          <a:solidFill>
            <a:srgbClr val="CDEFE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18" name="Chevron 6"/>
          <p:cNvSpPr/>
          <p:nvPr/>
        </p:nvSpPr>
        <p:spPr>
          <a:xfrm>
            <a:off x="4620232" y="1771810"/>
            <a:ext cx="1493862" cy="1332148"/>
          </a:xfrm>
          <a:prstGeom prst="chevron">
            <a:avLst>
              <a:gd name="adj" fmla="val 20758"/>
            </a:avLst>
          </a:prstGeom>
          <a:solidFill>
            <a:srgbClr val="088FEA"/>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19" name="Chevron 6"/>
          <p:cNvSpPr/>
          <p:nvPr/>
        </p:nvSpPr>
        <p:spPr>
          <a:xfrm>
            <a:off x="4618210" y="3103956"/>
            <a:ext cx="1225550" cy="2009876"/>
          </a:xfrm>
          <a:prstGeom prst="chevron">
            <a:avLst>
              <a:gd name="adj" fmla="val 0"/>
            </a:avLst>
          </a:prstGeom>
          <a:solidFill>
            <a:srgbClr val="B6E8E3"/>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23" name="Chevron 6"/>
          <p:cNvSpPr/>
          <p:nvPr/>
        </p:nvSpPr>
        <p:spPr>
          <a:xfrm>
            <a:off x="5945795" y="1771810"/>
            <a:ext cx="1493862" cy="1332148"/>
          </a:xfrm>
          <a:prstGeom prst="chevron">
            <a:avLst>
              <a:gd name="adj" fmla="val 20758"/>
            </a:avLst>
          </a:prstGeom>
          <a:solidFill>
            <a:srgbClr val="0676C2"/>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24" name="Chevron 6"/>
          <p:cNvSpPr/>
          <p:nvPr/>
        </p:nvSpPr>
        <p:spPr>
          <a:xfrm>
            <a:off x="5943773" y="3103956"/>
            <a:ext cx="1225550" cy="2009876"/>
          </a:xfrm>
          <a:prstGeom prst="chevron">
            <a:avLst>
              <a:gd name="adj" fmla="val 0"/>
            </a:avLst>
          </a:prstGeom>
          <a:solidFill>
            <a:srgbClr val="9FE1DB"/>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21" name="Chevron 6"/>
          <p:cNvSpPr/>
          <p:nvPr/>
        </p:nvSpPr>
        <p:spPr>
          <a:xfrm>
            <a:off x="7288818" y="1771810"/>
            <a:ext cx="1296219" cy="1332942"/>
          </a:xfrm>
          <a:custGeom>
            <a:avLst/>
            <a:gdLst>
              <a:gd name="connsiteX0" fmla="*/ 0 w 1493862"/>
              <a:gd name="connsiteY0" fmla="*/ 0 h 1332148"/>
              <a:gd name="connsiteX1" fmla="*/ 1217335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93535 w 1493862"/>
              <a:gd name="connsiteY3" fmla="*/ 1329767 h 1332148"/>
              <a:gd name="connsiteX4" fmla="*/ 0 w 1493862"/>
              <a:gd name="connsiteY4" fmla="*/ 1332148 h 1332148"/>
              <a:gd name="connsiteX5" fmla="*/ 276527 w 1493862"/>
              <a:gd name="connsiteY5" fmla="*/ 666074 h 1332148"/>
              <a:gd name="connsiteX6" fmla="*/ 0 w 1493862"/>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942"/>
              <a:gd name="connsiteX1" fmla="*/ 1295916 w 1296219"/>
              <a:gd name="connsiteY1" fmla="*/ 0 h 1332942"/>
              <a:gd name="connsiteX2" fmla="*/ 1296219 w 1296219"/>
              <a:gd name="connsiteY2" fmla="*/ 661312 h 1332942"/>
              <a:gd name="connsiteX3" fmla="*/ 1293535 w 1296219"/>
              <a:gd name="connsiteY3" fmla="*/ 1332942 h 1332942"/>
              <a:gd name="connsiteX4" fmla="*/ 0 w 1296219"/>
              <a:gd name="connsiteY4" fmla="*/ 1332148 h 1332942"/>
              <a:gd name="connsiteX5" fmla="*/ 276527 w 1296219"/>
              <a:gd name="connsiteY5" fmla="*/ 666074 h 1332942"/>
              <a:gd name="connsiteX6" fmla="*/ 0 w 1296219"/>
              <a:gd name="connsiteY6" fmla="*/ 0 h 1332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96219" h="1332942">
                <a:moveTo>
                  <a:pt x="0" y="0"/>
                </a:moveTo>
                <a:lnTo>
                  <a:pt x="1295916" y="0"/>
                </a:lnTo>
                <a:lnTo>
                  <a:pt x="1296219" y="661312"/>
                </a:lnTo>
                <a:cubicBezTo>
                  <a:pt x="1295324" y="884130"/>
                  <a:pt x="1294430" y="1110124"/>
                  <a:pt x="1293535" y="1332942"/>
                </a:cubicBezTo>
                <a:lnTo>
                  <a:pt x="0" y="1332148"/>
                </a:lnTo>
                <a:lnTo>
                  <a:pt x="276527" y="666074"/>
                </a:lnTo>
                <a:lnTo>
                  <a:pt x="0" y="0"/>
                </a:lnTo>
                <a:close/>
              </a:path>
            </a:pathLst>
          </a:custGeom>
          <a:solidFill>
            <a:srgbClr val="044C7F"/>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22" name="Chevron 6"/>
          <p:cNvSpPr/>
          <p:nvPr/>
        </p:nvSpPr>
        <p:spPr>
          <a:xfrm>
            <a:off x="7286797" y="3103956"/>
            <a:ext cx="1296182" cy="2009876"/>
          </a:xfrm>
          <a:prstGeom prst="chevron">
            <a:avLst>
              <a:gd name="adj" fmla="val 0"/>
            </a:avLst>
          </a:prstGeom>
          <a:solidFill>
            <a:srgbClr val="8ADAD2"/>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59" name="Text Placeholder 4"/>
          <p:cNvSpPr>
            <a:spLocks noGrp="1"/>
          </p:cNvSpPr>
          <p:nvPr>
            <p:ph type="body" sz="quarter" idx="21"/>
          </p:nvPr>
        </p:nvSpPr>
        <p:spPr>
          <a:xfrm>
            <a:off x="713159" y="1781334"/>
            <a:ext cx="1312271"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0" name="Text Placeholder 4"/>
          <p:cNvSpPr>
            <a:spLocks noGrp="1"/>
          </p:cNvSpPr>
          <p:nvPr>
            <p:ph type="body" sz="quarter" idx="22"/>
          </p:nvPr>
        </p:nvSpPr>
        <p:spPr>
          <a:xfrm>
            <a:off x="713160"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2" name="Text Placeholder 4"/>
          <p:cNvSpPr>
            <a:spLocks noGrp="1"/>
          </p:cNvSpPr>
          <p:nvPr>
            <p:ph type="body" sz="quarter" idx="23"/>
          </p:nvPr>
        </p:nvSpPr>
        <p:spPr>
          <a:xfrm>
            <a:off x="22931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4" name="Text Placeholder 4"/>
          <p:cNvSpPr>
            <a:spLocks noGrp="1"/>
          </p:cNvSpPr>
          <p:nvPr>
            <p:ph type="body" sz="quarter" idx="24" hasCustomPrompt="1"/>
          </p:nvPr>
        </p:nvSpPr>
        <p:spPr>
          <a:xfrm>
            <a:off x="2042306" y="3175966"/>
            <a:ext cx="1132521" cy="1937866"/>
          </a:xfrm>
        </p:spPr>
        <p:txBody>
          <a:bodyPr anchor="t">
            <a:noAutofit/>
          </a:bodyPr>
          <a:lstStyle>
            <a:lvl1pPr marL="0" indent="0">
              <a:buNone/>
              <a:defRPr sz="1200">
                <a:solidFill>
                  <a:srgbClr val="4C515A"/>
                </a:solidFill>
              </a:defRPr>
            </a:lvl1pPr>
          </a:lstStyle>
          <a:p>
            <a:pPr lvl="0"/>
            <a:r>
              <a:rPr lang="en-US" dirty="0"/>
              <a:t>Place graph source here</a:t>
            </a:r>
          </a:p>
        </p:txBody>
      </p:sp>
      <p:sp>
        <p:nvSpPr>
          <p:cNvPr id="65" name="Text Placeholder 4"/>
          <p:cNvSpPr>
            <a:spLocks noGrp="1"/>
          </p:cNvSpPr>
          <p:nvPr>
            <p:ph type="body" sz="quarter" idx="25"/>
          </p:nvPr>
        </p:nvSpPr>
        <p:spPr>
          <a:xfrm>
            <a:off x="36433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6" name="Text Placeholder 4"/>
          <p:cNvSpPr>
            <a:spLocks noGrp="1"/>
          </p:cNvSpPr>
          <p:nvPr>
            <p:ph type="body" sz="quarter" idx="26" hasCustomPrompt="1"/>
          </p:nvPr>
        </p:nvSpPr>
        <p:spPr>
          <a:xfrm>
            <a:off x="3392506" y="3175966"/>
            <a:ext cx="1108230" cy="1937866"/>
          </a:xfrm>
        </p:spPr>
        <p:txBody>
          <a:bodyPr anchor="t">
            <a:noAutofit/>
          </a:bodyPr>
          <a:lstStyle>
            <a:lvl1pPr marL="0" indent="0">
              <a:buNone/>
              <a:defRPr sz="1200">
                <a:solidFill>
                  <a:srgbClr val="4C515A"/>
                </a:solidFill>
              </a:defRPr>
            </a:lvl1pPr>
          </a:lstStyle>
          <a:p>
            <a:pPr lvl="0"/>
            <a:r>
              <a:rPr lang="en-US" dirty="0"/>
              <a:t>Place graph source here</a:t>
            </a:r>
          </a:p>
        </p:txBody>
      </p:sp>
      <p:sp>
        <p:nvSpPr>
          <p:cNvPr id="67" name="Text Placeholder 4"/>
          <p:cNvSpPr>
            <a:spLocks noGrp="1"/>
          </p:cNvSpPr>
          <p:nvPr>
            <p:ph type="body" sz="quarter" idx="27"/>
          </p:nvPr>
        </p:nvSpPr>
        <p:spPr>
          <a:xfrm>
            <a:off x="494734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8" name="Text Placeholder 4"/>
          <p:cNvSpPr>
            <a:spLocks noGrp="1"/>
          </p:cNvSpPr>
          <p:nvPr>
            <p:ph type="body" sz="quarter" idx="28"/>
          </p:nvPr>
        </p:nvSpPr>
        <p:spPr>
          <a:xfrm>
            <a:off x="4696523" y="3175966"/>
            <a:ext cx="1147237"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9" name="Text Placeholder 4"/>
          <p:cNvSpPr>
            <a:spLocks noGrp="1"/>
          </p:cNvSpPr>
          <p:nvPr>
            <p:ph type="body" sz="quarter" idx="29"/>
          </p:nvPr>
        </p:nvSpPr>
        <p:spPr>
          <a:xfrm>
            <a:off x="626009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0" name="Text Placeholder 4"/>
          <p:cNvSpPr>
            <a:spLocks noGrp="1"/>
          </p:cNvSpPr>
          <p:nvPr>
            <p:ph type="body" sz="quarter" idx="30"/>
          </p:nvPr>
        </p:nvSpPr>
        <p:spPr>
          <a:xfrm>
            <a:off x="6009273"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71" name="Text Placeholder 4"/>
          <p:cNvSpPr>
            <a:spLocks noGrp="1"/>
          </p:cNvSpPr>
          <p:nvPr>
            <p:ph type="body" sz="quarter" idx="31"/>
          </p:nvPr>
        </p:nvSpPr>
        <p:spPr>
          <a:xfrm>
            <a:off x="7625978" y="1781334"/>
            <a:ext cx="957002"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2" name="Text Placeholder 4"/>
          <p:cNvSpPr>
            <a:spLocks noGrp="1"/>
          </p:cNvSpPr>
          <p:nvPr>
            <p:ph type="body" sz="quarter" idx="32"/>
          </p:nvPr>
        </p:nvSpPr>
        <p:spPr>
          <a:xfrm>
            <a:off x="7346579"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34" name="Text Placeholder 4"/>
          <p:cNvSpPr>
            <a:spLocks noGrp="1"/>
          </p:cNvSpPr>
          <p:nvPr>
            <p:ph type="body" sz="quarter" idx="33" hasCustomPrompt="1"/>
          </p:nvPr>
        </p:nvSpPr>
        <p:spPr>
          <a:xfrm>
            <a:off x="2456297" y="5999997"/>
            <a:ext cx="6024666" cy="777375"/>
          </a:xfrm>
        </p:spPr>
        <p:txBody>
          <a:bodyPr anchor="ctr" anchorCtr="0">
            <a:normAutofit/>
          </a:bodyPr>
          <a:lstStyle>
            <a:lvl1pPr marL="0" indent="0">
              <a:buNone/>
              <a:defRPr sz="900" spc="0">
                <a:solidFill>
                  <a:srgbClr val="676E7B"/>
                </a:solidFill>
              </a:defRPr>
            </a:lvl1pPr>
          </a:lstStyle>
          <a:p>
            <a:pPr lvl="0"/>
            <a:r>
              <a:rPr lang="en-US" dirty="0"/>
              <a:t>Place graph source here</a:t>
            </a:r>
          </a:p>
        </p:txBody>
      </p:sp>
      <p:sp>
        <p:nvSpPr>
          <p:cNvPr id="31"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36" name="Rectangle 35"/>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accent2"/>
              </a:solidFill>
            </a:endParaRPr>
          </a:p>
        </p:txBody>
      </p:sp>
      <p:sp>
        <p:nvSpPr>
          <p:cNvPr id="37"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3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tx2"/>
                </a:solidFill>
                <a:latin typeface="+mn-lt"/>
              </a:rPr>
              <a:pPr algn="r"/>
              <a:t>‹#›</a:t>
            </a:fld>
            <a:endParaRPr lang="en-US" sz="900" dirty="0">
              <a:solidFill>
                <a:schemeClr val="tx2"/>
              </a:solidFill>
              <a:latin typeface="+mn-lt"/>
            </a:endParaRPr>
          </a:p>
        </p:txBody>
      </p:sp>
      <p:pic>
        <p:nvPicPr>
          <p:cNvPr id="35" name="Picture 34">
            <a:extLst>
              <a:ext uri="{FF2B5EF4-FFF2-40B4-BE49-F238E27FC236}">
                <a16:creationId xmlns:a16="http://schemas.microsoft.com/office/drawing/2014/main" id="{18B6FC6C-7B47-CE49-98E7-67B0CDD38FA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dirty="0">
              <a:solidFill>
                <a:schemeClr val="accent2"/>
              </a:solidFill>
              <a:latin typeface="+mn-lt"/>
            </a:endParaRPr>
          </a:p>
        </p:txBody>
      </p:sp>
      <p:sp>
        <p:nvSpPr>
          <p:cNvPr id="1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8" name="Text Placeholder 6">
            <a:extLst>
              <a:ext uri="{FF2B5EF4-FFF2-40B4-BE49-F238E27FC236}">
                <a16:creationId xmlns:a16="http://schemas.microsoft.com/office/drawing/2014/main" id="{94716B92-2C04-524B-B405-57A6D3568330}"/>
              </a:ext>
            </a:extLst>
          </p:cNvPr>
          <p:cNvSpPr>
            <a:spLocks noGrp="1"/>
          </p:cNvSpPr>
          <p:nvPr>
            <p:ph type="body" sz="quarter" idx="16"/>
          </p:nvPr>
        </p:nvSpPr>
        <p:spPr>
          <a:xfrm>
            <a:off x="627435" y="1343026"/>
            <a:ext cx="7919046" cy="4575174"/>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2" name="Picture 11">
            <a:extLst>
              <a:ext uri="{FF2B5EF4-FFF2-40B4-BE49-F238E27FC236}">
                <a16:creationId xmlns:a16="http://schemas.microsoft.com/office/drawing/2014/main" id="{A33176A1-1FE8-3B47-BD0C-8619707BA7F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extLst/>
  </p:cSld>
  <p:clrMapOvr>
    <a:overrideClrMapping bg1="lt1" tx1="dk1" bg2="lt2" tx2="dk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dirty="0">
              <a:solidFill>
                <a:schemeClr val="accent2"/>
              </a:solidFill>
              <a:latin typeface="+mn-lt"/>
            </a:endParaRPr>
          </a:p>
        </p:txBody>
      </p:sp>
      <p:sp>
        <p:nvSpPr>
          <p:cNvPr id="1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dirty="0"/>
              <a:t>Click to edit Master title style</a:t>
            </a:r>
          </a:p>
        </p:txBody>
      </p:sp>
      <p:sp>
        <p:nvSpPr>
          <p:cNvPr id="14" name="Text Placeholder 6">
            <a:extLst>
              <a:ext uri="{FF2B5EF4-FFF2-40B4-BE49-F238E27FC236}">
                <a16:creationId xmlns:a16="http://schemas.microsoft.com/office/drawing/2014/main" id="{465C384A-94FD-D54E-AAC2-7D9F78EB9AD0}"/>
              </a:ext>
            </a:extLst>
          </p:cNvPr>
          <p:cNvSpPr>
            <a:spLocks noGrp="1"/>
          </p:cNvSpPr>
          <p:nvPr>
            <p:ph type="body" sz="quarter" idx="16"/>
          </p:nvPr>
        </p:nvSpPr>
        <p:spPr>
          <a:xfrm>
            <a:off x="627435" y="1343026"/>
            <a:ext cx="3834782" cy="4575174"/>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ext Placeholder 6">
            <a:extLst>
              <a:ext uri="{FF2B5EF4-FFF2-40B4-BE49-F238E27FC236}">
                <a16:creationId xmlns:a16="http://schemas.microsoft.com/office/drawing/2014/main" id="{D593D086-6531-3545-ABB7-6290BEADD8AA}"/>
              </a:ext>
            </a:extLst>
          </p:cNvPr>
          <p:cNvSpPr>
            <a:spLocks noGrp="1"/>
          </p:cNvSpPr>
          <p:nvPr>
            <p:ph type="body" sz="quarter" idx="17"/>
          </p:nvPr>
        </p:nvSpPr>
        <p:spPr>
          <a:xfrm>
            <a:off x="4711699" y="1343026"/>
            <a:ext cx="3834782" cy="4575174"/>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2" name="Picture 11">
            <a:extLst>
              <a:ext uri="{FF2B5EF4-FFF2-40B4-BE49-F238E27FC236}">
                <a16:creationId xmlns:a16="http://schemas.microsoft.com/office/drawing/2014/main" id="{EF077174-1EBA-EF44-BBB5-F075DC46F0E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extLst/>
  </p:cSld>
  <p:clrMapOvr>
    <a:overrideClrMapping bg1="lt1" tx1="dk1" bg2="lt2" tx2="dk2" accent1="accent1" accent2="accent2" accent3="accent3" accent4="accent4" accent5="accent5" accent6="accent6" hlink="hlink" folHlink="folHlink"/>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4_CMWF Text White+Blue">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dirty="0">
              <a:solidFill>
                <a:schemeClr val="accent2"/>
              </a:solidFill>
              <a:latin typeface="+mn-lt"/>
            </a:endParaRPr>
          </a:p>
        </p:txBody>
      </p:sp>
      <p:sp>
        <p:nvSpPr>
          <p:cNvPr id="11" name="Picture Placeholder 4"/>
          <p:cNvSpPr>
            <a:spLocks noGrp="1" noChangeAspect="1"/>
          </p:cNvSpPr>
          <p:nvPr>
            <p:ph type="pic" sz="quarter" idx="19"/>
          </p:nvPr>
        </p:nvSpPr>
        <p:spPr>
          <a:xfrm>
            <a:off x="4729971" y="1828798"/>
            <a:ext cx="3816510" cy="3816510"/>
          </a:xfrm>
          <a:prstGeom prst="ellipse">
            <a:avLst/>
          </a:prstGeom>
        </p:spPr>
        <p:txBody>
          <a:bodyPr anchor="ctr"/>
          <a:lstStyle>
            <a:lvl1pPr marL="0" indent="0" algn="ctr">
              <a:buNone/>
              <a:defRPr>
                <a:solidFill>
                  <a:schemeClr val="accent2"/>
                </a:solidFill>
              </a:defRPr>
            </a:lvl1pPr>
          </a:lstStyle>
          <a:p>
            <a:r>
              <a:rPr lang="en-US" dirty="0"/>
              <a:t>Drag picture to placeholder or click icon to add</a:t>
            </a:r>
          </a:p>
        </p:txBody>
      </p:sp>
      <p:sp>
        <p:nvSpPr>
          <p:cNvPr id="1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4" name="Text Placeholder 6">
            <a:extLst>
              <a:ext uri="{FF2B5EF4-FFF2-40B4-BE49-F238E27FC236}">
                <a16:creationId xmlns:a16="http://schemas.microsoft.com/office/drawing/2014/main" id="{9E7B3434-59E7-0940-BBC4-3F02ED0C8847}"/>
              </a:ext>
            </a:extLst>
          </p:cNvPr>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3" name="Picture 12">
            <a:extLst>
              <a:ext uri="{FF2B5EF4-FFF2-40B4-BE49-F238E27FC236}">
                <a16:creationId xmlns:a16="http://schemas.microsoft.com/office/drawing/2014/main" id="{DF935281-EB94-054E-A0C4-625FAB8EEDB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extLst/>
  </p:cSld>
  <p:clrMapOvr>
    <a:overrideClrMapping bg1="lt1" tx1="dk1" bg2="lt2" tx2="dk2" accent1="accent1" accent2="accent2" accent3="accent3" accent4="accent4" accent5="accent5" accent6="accent6" hlink="hlink" folHlink="folHlink"/>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MWF Graph - Orange">
    <p:bg>
      <p:bgPr>
        <a:solidFill>
          <a:schemeClr val="bg1"/>
        </a:solidFill>
        <a:effectLst/>
      </p:bgPr>
    </p:bg>
    <p:spTree>
      <p:nvGrpSpPr>
        <p:cNvPr id="1" name=""/>
        <p:cNvGrpSpPr/>
        <p:nvPr/>
      </p:nvGrpSpPr>
      <p:grpSpPr>
        <a:xfrm>
          <a:off x="0" y="0"/>
          <a:ext cx="0" cy="0"/>
          <a:chOff x="0" y="0"/>
          <a:chExt cx="0" cy="0"/>
        </a:xfrm>
      </p:grpSpPr>
      <p:sp>
        <p:nvSpPr>
          <p:cNvPr id="57" name="Chart Placeholder 5"/>
          <p:cNvSpPr>
            <a:spLocks noGrp="1"/>
          </p:cNvSpPr>
          <p:nvPr>
            <p:ph type="chart" sz="quarter" idx="19"/>
          </p:nvPr>
        </p:nvSpPr>
        <p:spPr>
          <a:xfrm>
            <a:off x="627433" y="1699589"/>
            <a:ext cx="8091115" cy="4054958"/>
          </a:xfrm>
        </p:spPr>
        <p:txBody>
          <a:bodyPr>
            <a:normAutofit/>
          </a:bodyPr>
          <a:lstStyle>
            <a:lvl1pPr marL="0" indent="0">
              <a:buNone/>
              <a:defRPr sz="1600">
                <a:solidFill>
                  <a:srgbClr val="4C515A"/>
                </a:solidFill>
              </a:defRPr>
            </a:lvl1pPr>
          </a:lstStyle>
          <a:p>
            <a:r>
              <a:rPr lang="en-US" dirty="0"/>
              <a:t>Click icon to add chart</a:t>
            </a:r>
          </a:p>
        </p:txBody>
      </p:sp>
      <p:sp>
        <p:nvSpPr>
          <p:cNvPr id="9" name="Text Placeholder 4"/>
          <p:cNvSpPr>
            <a:spLocks noGrp="1"/>
          </p:cNvSpPr>
          <p:nvPr>
            <p:ph type="body" sz="quarter" idx="21" hasCustomPrompt="1"/>
          </p:nvPr>
        </p:nvSpPr>
        <p:spPr>
          <a:xfrm>
            <a:off x="2152650" y="5999997"/>
            <a:ext cx="6325525" cy="777375"/>
          </a:xfrm>
        </p:spPr>
        <p:txBody>
          <a:bodyPr anchor="ctr" anchorCtr="0">
            <a:normAutofit/>
          </a:bodyPr>
          <a:lstStyle>
            <a:lvl1pPr marL="0" indent="0">
              <a:buNone/>
              <a:defRPr sz="900" spc="0">
                <a:solidFill>
                  <a:srgbClr val="676E7B"/>
                </a:solidFill>
              </a:defRPr>
            </a:lvl1pPr>
          </a:lstStyle>
          <a:p>
            <a:pPr lvl="0"/>
            <a:r>
              <a:rPr lang="en-US" dirty="0"/>
              <a:t>Place graph source here</a:t>
            </a:r>
          </a:p>
        </p:txBody>
      </p:sp>
      <p:sp>
        <p:nvSpPr>
          <p:cNvPr id="13"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1"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4"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dirty="0">
              <a:solidFill>
                <a:schemeClr val="accent2"/>
              </a:solidFill>
              <a:latin typeface="+mn-lt"/>
            </a:endParaRPr>
          </a:p>
        </p:txBody>
      </p:sp>
      <p:pic>
        <p:nvPicPr>
          <p:cNvPr id="10" name="Picture 9">
            <a:extLst>
              <a:ext uri="{FF2B5EF4-FFF2-40B4-BE49-F238E27FC236}">
                <a16:creationId xmlns:a16="http://schemas.microsoft.com/office/drawing/2014/main" id="{9ECA53F0-5BB1-C740-BDD2-F0D8CE65E37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
        <p:nvSpPr>
          <p:cNvPr id="12" name="Rectangle 11">
            <a:extLst>
              <a:ext uri="{FF2B5EF4-FFF2-40B4-BE49-F238E27FC236}">
                <a16:creationId xmlns:a16="http://schemas.microsoft.com/office/drawing/2014/main" id="{AAF80E98-87C5-3747-B455-FD0354C39028}"/>
              </a:ext>
            </a:extLst>
          </p:cNvPr>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accent2"/>
              </a:solidFill>
            </a:endParaRPr>
          </a:p>
        </p:txBody>
      </p:sp>
    </p:spTree>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WMF Section 1 - Orange">
    <p:spTree>
      <p:nvGrpSpPr>
        <p:cNvPr id="1" name=""/>
        <p:cNvGrpSpPr/>
        <p:nvPr/>
      </p:nvGrpSpPr>
      <p:grpSpPr>
        <a:xfrm>
          <a:off x="0" y="0"/>
          <a:ext cx="0" cy="0"/>
          <a:chOff x="0" y="0"/>
          <a:chExt cx="0" cy="0"/>
        </a:xfrm>
      </p:grpSpPr>
      <p:sp>
        <p:nvSpPr>
          <p:cNvPr id="2" name="Rectangle 1"/>
          <p:cNvSpPr/>
          <p:nvPr userDrawn="1"/>
        </p:nvSpPr>
        <p:spPr>
          <a:xfrm>
            <a:off x="217054" y="1138"/>
            <a:ext cx="892848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Rectangle 2"/>
          <p:cNvSpPr/>
          <p:nvPr userDrawn="1"/>
        </p:nvSpPr>
        <p:spPr>
          <a:xfrm>
            <a:off x="0" y="0"/>
            <a:ext cx="217054" cy="6858000"/>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6"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100" baseline="0">
                <a:solidFill>
                  <a:schemeClr val="accent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dirty="0"/>
              <a:t>Insert sub text</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dirty="0"/>
              <a:t>Click to edit master title style</a:t>
            </a:r>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4" name="Footer Placeholder 3">
            <a:extLst>
              <a:ext uri="{FF2B5EF4-FFF2-40B4-BE49-F238E27FC236}">
                <a16:creationId xmlns:a16="http://schemas.microsoft.com/office/drawing/2014/main" id="{17953DE6-C42C-2741-8210-545029352F3B}"/>
              </a:ext>
            </a:extLst>
          </p:cNvPr>
          <p:cNvSpPr>
            <a:spLocks noGrp="1"/>
          </p:cNvSpPr>
          <p:nvPr>
            <p:ph type="ftr" sz="quarter" idx="11"/>
          </p:nvPr>
        </p:nvSpPr>
        <p:spPr/>
        <p:txBody>
          <a:bodyPr/>
          <a:lstStyle>
            <a:lvl1pPr>
              <a:defRPr>
                <a:solidFill>
                  <a:schemeClr val="bg1"/>
                </a:solidFill>
              </a:defRPr>
            </a:lvl1pPr>
          </a:lstStyle>
          <a:p>
            <a:endParaRPr lang="en-US" dirty="0"/>
          </a:p>
        </p:txBody>
      </p:sp>
      <p:pic>
        <p:nvPicPr>
          <p:cNvPr id="12" name="Picture 11">
            <a:extLst>
              <a:ext uri="{FF2B5EF4-FFF2-40B4-BE49-F238E27FC236}">
                <a16:creationId xmlns:a16="http://schemas.microsoft.com/office/drawing/2014/main" id="{4A0011FC-5244-FB4E-8CAB-5308AC46B375}"/>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MWF Table - Orange">
    <p:bg>
      <p:bgPr>
        <a:solidFill>
          <a:schemeClr val="bg1"/>
        </a:solidFill>
        <a:effectLst/>
      </p:bgPr>
    </p:bg>
    <p:spTree>
      <p:nvGrpSpPr>
        <p:cNvPr id="1" name=""/>
        <p:cNvGrpSpPr/>
        <p:nvPr/>
      </p:nvGrpSpPr>
      <p:grpSpPr>
        <a:xfrm>
          <a:off x="0" y="0"/>
          <a:ext cx="0" cy="0"/>
          <a:chOff x="0" y="0"/>
          <a:chExt cx="0" cy="0"/>
        </a:xfrm>
      </p:grpSpPr>
      <p:sp>
        <p:nvSpPr>
          <p:cNvPr id="12" name="Table Placeholder 3"/>
          <p:cNvSpPr>
            <a:spLocks noGrp="1"/>
          </p:cNvSpPr>
          <p:nvPr>
            <p:ph type="tbl" sz="quarter" idx="22"/>
          </p:nvPr>
        </p:nvSpPr>
        <p:spPr>
          <a:xfrm>
            <a:off x="627433" y="1699589"/>
            <a:ext cx="8091115" cy="4054958"/>
          </a:xfrm>
        </p:spPr>
        <p:txBody>
          <a:bodyPr>
            <a:normAutofit/>
          </a:bodyPr>
          <a:lstStyle>
            <a:lvl1pPr marL="0" indent="0">
              <a:buNone/>
              <a:defRPr sz="1600"/>
            </a:lvl1pPr>
          </a:lstStyle>
          <a:p>
            <a:r>
              <a:rPr lang="en-US" dirty="0"/>
              <a:t>Click icon to add table</a:t>
            </a:r>
          </a:p>
        </p:txBody>
      </p:sp>
      <p:sp>
        <p:nvSpPr>
          <p:cNvPr id="3" name="Rectangle 2"/>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accent2"/>
              </a:solidFill>
            </a:endParaRPr>
          </a:p>
        </p:txBody>
      </p:sp>
      <p:sp>
        <p:nvSpPr>
          <p:cNvPr id="9" name="Text Placeholder 4"/>
          <p:cNvSpPr>
            <a:spLocks noGrp="1"/>
          </p:cNvSpPr>
          <p:nvPr>
            <p:ph type="body" sz="quarter" idx="21" hasCustomPrompt="1"/>
          </p:nvPr>
        </p:nvSpPr>
        <p:spPr>
          <a:xfrm>
            <a:off x="2456296" y="5999997"/>
            <a:ext cx="6021879" cy="777375"/>
          </a:xfrm>
        </p:spPr>
        <p:txBody>
          <a:bodyPr anchor="ctr" anchorCtr="0">
            <a:normAutofit/>
          </a:bodyPr>
          <a:lstStyle>
            <a:lvl1pPr marL="0" indent="0">
              <a:buNone/>
              <a:defRPr sz="900" spc="0">
                <a:solidFill>
                  <a:srgbClr val="676E7B"/>
                </a:solidFill>
              </a:defRPr>
            </a:lvl1pPr>
          </a:lstStyle>
          <a:p>
            <a:pPr lvl="0"/>
            <a:r>
              <a:rPr lang="en-US" dirty="0"/>
              <a:t>Place graph source here</a:t>
            </a:r>
          </a:p>
        </p:txBody>
      </p:sp>
      <p:sp>
        <p:nvSpPr>
          <p:cNvPr id="15"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1"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4"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dirty="0">
              <a:solidFill>
                <a:schemeClr val="accent2"/>
              </a:solidFill>
              <a:latin typeface="+mn-lt"/>
            </a:endParaRPr>
          </a:p>
        </p:txBody>
      </p:sp>
      <p:pic>
        <p:nvPicPr>
          <p:cNvPr id="10" name="Picture 9">
            <a:extLst>
              <a:ext uri="{FF2B5EF4-FFF2-40B4-BE49-F238E27FC236}">
                <a16:creationId xmlns:a16="http://schemas.microsoft.com/office/drawing/2014/main" id="{AE2DDBCE-2E09-FC44-A7BB-1DDC7FAEEE0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Smart Art Layout: 02">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3" name="Arrow: Pentagon 12"/>
          <p:cNvSpPr/>
          <p:nvPr/>
        </p:nvSpPr>
        <p:spPr>
          <a:xfrm>
            <a:off x="627434" y="1781334"/>
            <a:ext cx="1475370" cy="1322623"/>
          </a:xfrm>
          <a:prstGeom prst="homePlate">
            <a:avLst>
              <a:gd name="adj" fmla="val 19033"/>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 name="Chevron 6"/>
          <p:cNvSpPr/>
          <p:nvPr/>
        </p:nvSpPr>
        <p:spPr>
          <a:xfrm>
            <a:off x="1955601" y="1771810"/>
            <a:ext cx="1493862" cy="1332148"/>
          </a:xfrm>
          <a:prstGeom prst="chevron">
            <a:avLst>
              <a:gd name="adj" fmla="val 20758"/>
            </a:avLst>
          </a:prstGeom>
          <a:solidFill>
            <a:schemeClr val="accent2">
              <a:lumMod val="60000"/>
              <a:lumOff val="40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15" name="Chevron 6"/>
          <p:cNvSpPr/>
          <p:nvPr/>
        </p:nvSpPr>
        <p:spPr>
          <a:xfrm>
            <a:off x="1953579" y="3103956"/>
            <a:ext cx="1225550" cy="2009876"/>
          </a:xfrm>
          <a:prstGeom prst="chevron">
            <a:avLst>
              <a:gd name="adj" fmla="val 0"/>
            </a:avLst>
          </a:prstGeom>
          <a:solidFill>
            <a:schemeClr val="accent2">
              <a:lumMod val="20000"/>
              <a:lumOff val="80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16" name="Chevron 6"/>
          <p:cNvSpPr/>
          <p:nvPr/>
        </p:nvSpPr>
        <p:spPr>
          <a:xfrm>
            <a:off x="627434" y="3103956"/>
            <a:ext cx="1222958" cy="2009876"/>
          </a:xfrm>
          <a:prstGeom prst="chevron">
            <a:avLst>
              <a:gd name="adj" fmla="val 0"/>
            </a:avLst>
          </a:prstGeom>
          <a:solidFill>
            <a:schemeClr val="accent2">
              <a:lumMod val="20000"/>
              <a:lumOff val="80000"/>
              <a:alpha val="50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25" name="Chevron 6"/>
          <p:cNvSpPr/>
          <p:nvPr/>
        </p:nvSpPr>
        <p:spPr>
          <a:xfrm>
            <a:off x="3294323" y="1771810"/>
            <a:ext cx="1493862" cy="1332148"/>
          </a:xfrm>
          <a:prstGeom prst="chevron">
            <a:avLst>
              <a:gd name="adj" fmla="val 20758"/>
            </a:avLst>
          </a:prstGeom>
          <a:solidFill>
            <a:schemeClr val="accent2">
              <a:alpha val="80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26" name="Chevron 6"/>
          <p:cNvSpPr/>
          <p:nvPr/>
        </p:nvSpPr>
        <p:spPr>
          <a:xfrm>
            <a:off x="3292301" y="3103956"/>
            <a:ext cx="1225550" cy="2009876"/>
          </a:xfrm>
          <a:prstGeom prst="chevron">
            <a:avLst>
              <a:gd name="adj" fmla="val 0"/>
            </a:avLst>
          </a:prstGeom>
          <a:solidFill>
            <a:schemeClr val="accent2">
              <a:lumMod val="40000"/>
              <a:lumOff val="60000"/>
              <a:alpha val="80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18" name="Chevron 6"/>
          <p:cNvSpPr/>
          <p:nvPr/>
        </p:nvSpPr>
        <p:spPr>
          <a:xfrm>
            <a:off x="4620232" y="1771810"/>
            <a:ext cx="1493862" cy="1332148"/>
          </a:xfrm>
          <a:prstGeom prst="chevron">
            <a:avLst>
              <a:gd name="adj" fmla="val 20758"/>
            </a:avLst>
          </a:prstGeom>
          <a:solidFill>
            <a:schemeClr val="accent2"/>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19" name="Chevron 6"/>
          <p:cNvSpPr/>
          <p:nvPr/>
        </p:nvSpPr>
        <p:spPr>
          <a:xfrm>
            <a:off x="4618210" y="3103956"/>
            <a:ext cx="1225550" cy="2009876"/>
          </a:xfrm>
          <a:prstGeom prst="chevron">
            <a:avLst>
              <a:gd name="adj" fmla="val 0"/>
            </a:avLst>
          </a:prstGeom>
          <a:solidFill>
            <a:schemeClr val="accent2">
              <a:lumMod val="40000"/>
              <a:lumOff val="60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23" name="Chevron 6"/>
          <p:cNvSpPr/>
          <p:nvPr/>
        </p:nvSpPr>
        <p:spPr>
          <a:xfrm>
            <a:off x="5945795" y="1771810"/>
            <a:ext cx="1493862" cy="1332148"/>
          </a:xfrm>
          <a:prstGeom prst="chevron">
            <a:avLst>
              <a:gd name="adj" fmla="val 20758"/>
            </a:avLst>
          </a:prstGeom>
          <a:solidFill>
            <a:schemeClr val="accent2">
              <a:lumMod val="75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24" name="Chevron 6"/>
          <p:cNvSpPr/>
          <p:nvPr/>
        </p:nvSpPr>
        <p:spPr>
          <a:xfrm>
            <a:off x="5943773" y="3103956"/>
            <a:ext cx="1225550" cy="2009876"/>
          </a:xfrm>
          <a:prstGeom prst="chevron">
            <a:avLst>
              <a:gd name="adj" fmla="val 0"/>
            </a:avLst>
          </a:prstGeom>
          <a:solidFill>
            <a:schemeClr val="accent2">
              <a:alpha val="50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21" name="Chevron 6"/>
          <p:cNvSpPr/>
          <p:nvPr/>
        </p:nvSpPr>
        <p:spPr>
          <a:xfrm>
            <a:off x="7288818" y="1771810"/>
            <a:ext cx="1296219" cy="1332942"/>
          </a:xfrm>
          <a:custGeom>
            <a:avLst/>
            <a:gdLst>
              <a:gd name="connsiteX0" fmla="*/ 0 w 1493862"/>
              <a:gd name="connsiteY0" fmla="*/ 0 h 1332148"/>
              <a:gd name="connsiteX1" fmla="*/ 1217335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93535 w 1493862"/>
              <a:gd name="connsiteY3" fmla="*/ 1329767 h 1332148"/>
              <a:gd name="connsiteX4" fmla="*/ 0 w 1493862"/>
              <a:gd name="connsiteY4" fmla="*/ 1332148 h 1332148"/>
              <a:gd name="connsiteX5" fmla="*/ 276527 w 1493862"/>
              <a:gd name="connsiteY5" fmla="*/ 666074 h 1332148"/>
              <a:gd name="connsiteX6" fmla="*/ 0 w 1493862"/>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942"/>
              <a:gd name="connsiteX1" fmla="*/ 1295916 w 1296219"/>
              <a:gd name="connsiteY1" fmla="*/ 0 h 1332942"/>
              <a:gd name="connsiteX2" fmla="*/ 1296219 w 1296219"/>
              <a:gd name="connsiteY2" fmla="*/ 661312 h 1332942"/>
              <a:gd name="connsiteX3" fmla="*/ 1293535 w 1296219"/>
              <a:gd name="connsiteY3" fmla="*/ 1332942 h 1332942"/>
              <a:gd name="connsiteX4" fmla="*/ 0 w 1296219"/>
              <a:gd name="connsiteY4" fmla="*/ 1332148 h 1332942"/>
              <a:gd name="connsiteX5" fmla="*/ 276527 w 1296219"/>
              <a:gd name="connsiteY5" fmla="*/ 666074 h 1332942"/>
              <a:gd name="connsiteX6" fmla="*/ 0 w 1296219"/>
              <a:gd name="connsiteY6" fmla="*/ 0 h 1332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96219" h="1332942">
                <a:moveTo>
                  <a:pt x="0" y="0"/>
                </a:moveTo>
                <a:lnTo>
                  <a:pt x="1295916" y="0"/>
                </a:lnTo>
                <a:lnTo>
                  <a:pt x="1296219" y="661312"/>
                </a:lnTo>
                <a:cubicBezTo>
                  <a:pt x="1295324" y="884130"/>
                  <a:pt x="1294430" y="1110124"/>
                  <a:pt x="1293535" y="1332942"/>
                </a:cubicBezTo>
                <a:lnTo>
                  <a:pt x="0" y="1332148"/>
                </a:lnTo>
                <a:lnTo>
                  <a:pt x="276527" y="666074"/>
                </a:lnTo>
                <a:lnTo>
                  <a:pt x="0" y="0"/>
                </a:lnTo>
                <a:close/>
              </a:path>
            </a:pathLst>
          </a:custGeom>
          <a:solidFill>
            <a:schemeClr val="accent2">
              <a:lumMod val="50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22" name="Chevron 6"/>
          <p:cNvSpPr/>
          <p:nvPr/>
        </p:nvSpPr>
        <p:spPr>
          <a:xfrm>
            <a:off x="7286797" y="3103956"/>
            <a:ext cx="1296182" cy="2009876"/>
          </a:xfrm>
          <a:prstGeom prst="chevron">
            <a:avLst>
              <a:gd name="adj" fmla="val 0"/>
            </a:avLst>
          </a:prstGeom>
          <a:solidFill>
            <a:schemeClr val="accent2">
              <a:alpha val="70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59" name="Text Placeholder 4"/>
          <p:cNvSpPr>
            <a:spLocks noGrp="1"/>
          </p:cNvSpPr>
          <p:nvPr>
            <p:ph type="body" sz="quarter" idx="21"/>
          </p:nvPr>
        </p:nvSpPr>
        <p:spPr>
          <a:xfrm>
            <a:off x="713159" y="1781334"/>
            <a:ext cx="1312271"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0" name="Text Placeholder 4"/>
          <p:cNvSpPr>
            <a:spLocks noGrp="1"/>
          </p:cNvSpPr>
          <p:nvPr>
            <p:ph type="body" sz="quarter" idx="22"/>
          </p:nvPr>
        </p:nvSpPr>
        <p:spPr>
          <a:xfrm>
            <a:off x="713160"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2" name="Text Placeholder 4"/>
          <p:cNvSpPr>
            <a:spLocks noGrp="1"/>
          </p:cNvSpPr>
          <p:nvPr>
            <p:ph type="body" sz="quarter" idx="23"/>
          </p:nvPr>
        </p:nvSpPr>
        <p:spPr>
          <a:xfrm>
            <a:off x="22931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4" name="Text Placeholder 4"/>
          <p:cNvSpPr>
            <a:spLocks noGrp="1"/>
          </p:cNvSpPr>
          <p:nvPr>
            <p:ph type="body" sz="quarter" idx="24" hasCustomPrompt="1"/>
          </p:nvPr>
        </p:nvSpPr>
        <p:spPr>
          <a:xfrm>
            <a:off x="2042306" y="3175966"/>
            <a:ext cx="1132521" cy="1937866"/>
          </a:xfrm>
        </p:spPr>
        <p:txBody>
          <a:bodyPr anchor="t">
            <a:noAutofit/>
          </a:bodyPr>
          <a:lstStyle>
            <a:lvl1pPr marL="0" indent="0">
              <a:buNone/>
              <a:defRPr sz="1200">
                <a:solidFill>
                  <a:srgbClr val="4C515A"/>
                </a:solidFill>
              </a:defRPr>
            </a:lvl1pPr>
          </a:lstStyle>
          <a:p>
            <a:pPr lvl="0"/>
            <a:r>
              <a:rPr lang="en-US" dirty="0"/>
              <a:t>Place graph source here</a:t>
            </a:r>
          </a:p>
        </p:txBody>
      </p:sp>
      <p:sp>
        <p:nvSpPr>
          <p:cNvPr id="65" name="Text Placeholder 4"/>
          <p:cNvSpPr>
            <a:spLocks noGrp="1"/>
          </p:cNvSpPr>
          <p:nvPr>
            <p:ph type="body" sz="quarter" idx="25"/>
          </p:nvPr>
        </p:nvSpPr>
        <p:spPr>
          <a:xfrm>
            <a:off x="36433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6" name="Text Placeholder 4"/>
          <p:cNvSpPr>
            <a:spLocks noGrp="1"/>
          </p:cNvSpPr>
          <p:nvPr>
            <p:ph type="body" sz="quarter" idx="26" hasCustomPrompt="1"/>
          </p:nvPr>
        </p:nvSpPr>
        <p:spPr>
          <a:xfrm>
            <a:off x="3392506" y="3175966"/>
            <a:ext cx="1108230" cy="1937866"/>
          </a:xfrm>
        </p:spPr>
        <p:txBody>
          <a:bodyPr anchor="t">
            <a:noAutofit/>
          </a:bodyPr>
          <a:lstStyle>
            <a:lvl1pPr marL="0" indent="0">
              <a:buNone/>
              <a:defRPr sz="1200">
                <a:solidFill>
                  <a:srgbClr val="4C515A"/>
                </a:solidFill>
              </a:defRPr>
            </a:lvl1pPr>
          </a:lstStyle>
          <a:p>
            <a:pPr lvl="0"/>
            <a:r>
              <a:rPr lang="en-US" dirty="0"/>
              <a:t>Place graph source here</a:t>
            </a:r>
          </a:p>
        </p:txBody>
      </p:sp>
      <p:sp>
        <p:nvSpPr>
          <p:cNvPr id="67" name="Text Placeholder 4"/>
          <p:cNvSpPr>
            <a:spLocks noGrp="1"/>
          </p:cNvSpPr>
          <p:nvPr>
            <p:ph type="body" sz="quarter" idx="27"/>
          </p:nvPr>
        </p:nvSpPr>
        <p:spPr>
          <a:xfrm>
            <a:off x="494734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8" name="Text Placeholder 4"/>
          <p:cNvSpPr>
            <a:spLocks noGrp="1"/>
          </p:cNvSpPr>
          <p:nvPr>
            <p:ph type="body" sz="quarter" idx="28"/>
          </p:nvPr>
        </p:nvSpPr>
        <p:spPr>
          <a:xfrm>
            <a:off x="4696523" y="3175966"/>
            <a:ext cx="1147237"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9" name="Text Placeholder 4"/>
          <p:cNvSpPr>
            <a:spLocks noGrp="1"/>
          </p:cNvSpPr>
          <p:nvPr>
            <p:ph type="body" sz="quarter" idx="29"/>
          </p:nvPr>
        </p:nvSpPr>
        <p:spPr>
          <a:xfrm>
            <a:off x="626009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0" name="Text Placeholder 4"/>
          <p:cNvSpPr>
            <a:spLocks noGrp="1"/>
          </p:cNvSpPr>
          <p:nvPr>
            <p:ph type="body" sz="quarter" idx="30"/>
          </p:nvPr>
        </p:nvSpPr>
        <p:spPr>
          <a:xfrm>
            <a:off x="6009273"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71" name="Text Placeholder 4"/>
          <p:cNvSpPr>
            <a:spLocks noGrp="1"/>
          </p:cNvSpPr>
          <p:nvPr>
            <p:ph type="body" sz="quarter" idx="31"/>
          </p:nvPr>
        </p:nvSpPr>
        <p:spPr>
          <a:xfrm>
            <a:off x="7625978" y="1781334"/>
            <a:ext cx="957002"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2" name="Text Placeholder 4"/>
          <p:cNvSpPr>
            <a:spLocks noGrp="1"/>
          </p:cNvSpPr>
          <p:nvPr>
            <p:ph type="body" sz="quarter" idx="32"/>
          </p:nvPr>
        </p:nvSpPr>
        <p:spPr>
          <a:xfrm>
            <a:off x="7346579"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34" name="Text Placeholder 4"/>
          <p:cNvSpPr>
            <a:spLocks noGrp="1"/>
          </p:cNvSpPr>
          <p:nvPr>
            <p:ph type="body" sz="quarter" idx="33" hasCustomPrompt="1"/>
          </p:nvPr>
        </p:nvSpPr>
        <p:spPr>
          <a:xfrm>
            <a:off x="2456296" y="5999997"/>
            <a:ext cx="6024666" cy="777375"/>
          </a:xfrm>
        </p:spPr>
        <p:txBody>
          <a:bodyPr anchor="ctr" anchorCtr="0">
            <a:normAutofit/>
          </a:bodyPr>
          <a:lstStyle>
            <a:lvl1pPr marL="0" indent="0">
              <a:buNone/>
              <a:defRPr sz="900" spc="0">
                <a:solidFill>
                  <a:srgbClr val="676E7B"/>
                </a:solidFill>
              </a:defRPr>
            </a:lvl1pPr>
          </a:lstStyle>
          <a:p>
            <a:pPr lvl="0"/>
            <a:r>
              <a:rPr lang="en-US" dirty="0"/>
              <a:t>Place graph source here</a:t>
            </a:r>
          </a:p>
        </p:txBody>
      </p:sp>
      <p:sp>
        <p:nvSpPr>
          <p:cNvPr id="31"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37"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3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dirty="0">
              <a:solidFill>
                <a:schemeClr val="accent2"/>
              </a:solidFill>
              <a:latin typeface="+mn-lt"/>
            </a:endParaRPr>
          </a:p>
        </p:txBody>
      </p:sp>
      <p:pic>
        <p:nvPicPr>
          <p:cNvPr id="35" name="Picture 34">
            <a:extLst>
              <a:ext uri="{FF2B5EF4-FFF2-40B4-BE49-F238E27FC236}">
                <a16:creationId xmlns:a16="http://schemas.microsoft.com/office/drawing/2014/main" id="{763FEE47-F1CB-DA4B-B896-D80B21BFC4D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extLst>
      <p:ext uri="{BB962C8B-B14F-4D97-AF65-F5344CB8AC3E}">
        <p14:creationId xmlns:p14="http://schemas.microsoft.com/office/powerpoint/2010/main" val="61870938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5_Content Layout: 02">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bg2"/>
              </a:solidFill>
            </a:endParaRP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dirty="0">
              <a:solidFill>
                <a:schemeClr val="bg2"/>
              </a:solidFill>
              <a:latin typeface="+mn-lt"/>
            </a:endParaRPr>
          </a:p>
        </p:txBody>
      </p:sp>
      <p:sp>
        <p:nvSpPr>
          <p:cNvPr id="12"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1" name="Text Placeholder 6">
            <a:extLst>
              <a:ext uri="{FF2B5EF4-FFF2-40B4-BE49-F238E27FC236}">
                <a16:creationId xmlns:a16="http://schemas.microsoft.com/office/drawing/2014/main" id="{32243C6F-909E-4F4E-BE06-20F78304CF7C}"/>
              </a:ext>
            </a:extLst>
          </p:cNvPr>
          <p:cNvSpPr>
            <a:spLocks noGrp="1"/>
          </p:cNvSpPr>
          <p:nvPr>
            <p:ph type="body" sz="quarter" idx="16"/>
          </p:nvPr>
        </p:nvSpPr>
        <p:spPr>
          <a:xfrm>
            <a:off x="627435" y="1828800"/>
            <a:ext cx="7919046" cy="402682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8" name="Picture 7">
            <a:extLst>
              <a:ext uri="{FF2B5EF4-FFF2-40B4-BE49-F238E27FC236}">
                <a16:creationId xmlns:a16="http://schemas.microsoft.com/office/drawing/2014/main" id="{A83B34DF-A767-5844-B3B8-534E1320726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extLst/>
  </p:cSld>
  <p:clrMapOvr>
    <a:overrideClrMapping bg1="lt1" tx1="dk1" bg2="lt2" tx2="dk2" accent1="accent1" accent2="accent2" accent3="accent3" accent4="accent4" accent5="accent5" accent6="accent6" hlink="hlink" folHlink="folHlink"/>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5_CMWF Text White+Blue">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dirty="0">
              <a:solidFill>
                <a:schemeClr val="bg2"/>
              </a:solidFill>
              <a:latin typeface="+mn-lt"/>
            </a:endParaRPr>
          </a:p>
        </p:txBody>
      </p:sp>
      <p:sp>
        <p:nvSpPr>
          <p:cNvPr id="1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4" name="Text Placeholder 6">
            <a:extLst>
              <a:ext uri="{FF2B5EF4-FFF2-40B4-BE49-F238E27FC236}">
                <a16:creationId xmlns:a16="http://schemas.microsoft.com/office/drawing/2014/main" id="{578D18D6-5355-B847-867A-88851FBFB4D3}"/>
              </a:ext>
            </a:extLst>
          </p:cNvPr>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ext Placeholder 6">
            <a:extLst>
              <a:ext uri="{FF2B5EF4-FFF2-40B4-BE49-F238E27FC236}">
                <a16:creationId xmlns:a16="http://schemas.microsoft.com/office/drawing/2014/main" id="{0B607CD4-0A0B-4844-A461-7C421EC293C5}"/>
              </a:ext>
            </a:extLst>
          </p:cNvPr>
          <p:cNvSpPr>
            <a:spLocks noGrp="1"/>
          </p:cNvSpPr>
          <p:nvPr>
            <p:ph type="body" sz="quarter" idx="17"/>
          </p:nvPr>
        </p:nvSpPr>
        <p:spPr>
          <a:xfrm>
            <a:off x="4711699" y="1828800"/>
            <a:ext cx="3834782" cy="402682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2" name="Picture 11">
            <a:extLst>
              <a:ext uri="{FF2B5EF4-FFF2-40B4-BE49-F238E27FC236}">
                <a16:creationId xmlns:a16="http://schemas.microsoft.com/office/drawing/2014/main" id="{8E0D6BB7-E3D2-4E49-B962-8713A5D71F2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extLst/>
  </p:cSld>
  <p:clrMapOvr>
    <a:overrideClrMapping bg1="lt1" tx1="dk1" bg2="lt2" tx2="dk2" accent1="accent1" accent2="accent2" accent3="accent3" accent4="accent4" accent5="accent5" accent6="accent6" hlink="hlink" folHlink="folHlink"/>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6_CMWF Text White+Blue">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dirty="0">
              <a:solidFill>
                <a:schemeClr val="bg2"/>
              </a:solidFill>
              <a:latin typeface="+mn-lt"/>
            </a:endParaRPr>
          </a:p>
        </p:txBody>
      </p:sp>
      <p:sp>
        <p:nvSpPr>
          <p:cNvPr id="13" name="Text Placeholder 6"/>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Picture Placeholder 4"/>
          <p:cNvSpPr>
            <a:spLocks noGrp="1" noChangeAspect="1"/>
          </p:cNvSpPr>
          <p:nvPr>
            <p:ph type="pic" sz="quarter" idx="19"/>
          </p:nvPr>
        </p:nvSpPr>
        <p:spPr>
          <a:xfrm>
            <a:off x="4729971" y="1828798"/>
            <a:ext cx="3816510" cy="3816510"/>
          </a:xfrm>
          <a:prstGeom prst="ellipse">
            <a:avLst/>
          </a:prstGeom>
        </p:spPr>
        <p:txBody>
          <a:bodyPr anchor="ctr"/>
          <a:lstStyle>
            <a:lvl1pPr marL="0" indent="0" algn="ctr">
              <a:buNone/>
              <a:defRPr>
                <a:solidFill>
                  <a:schemeClr val="bg2"/>
                </a:solidFill>
              </a:defRPr>
            </a:lvl1pPr>
          </a:lstStyle>
          <a:p>
            <a:r>
              <a:rPr lang="en-US" dirty="0"/>
              <a:t>Drag picture to placeholder or click icon to add</a:t>
            </a:r>
          </a:p>
        </p:txBody>
      </p:sp>
      <p:sp>
        <p:nvSpPr>
          <p:cNvPr id="1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pic>
        <p:nvPicPr>
          <p:cNvPr id="14" name="Picture 13">
            <a:extLst>
              <a:ext uri="{FF2B5EF4-FFF2-40B4-BE49-F238E27FC236}">
                <a16:creationId xmlns:a16="http://schemas.microsoft.com/office/drawing/2014/main" id="{6F3662ED-784C-D249-8795-CA82D1CC10F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extLst/>
  </p:cSld>
  <p:clrMapOvr>
    <a:overrideClrMapping bg1="lt1" tx1="dk1" bg2="lt2" tx2="dk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CMWF Table - Teal">
    <p:bg>
      <p:bgPr>
        <a:solidFill>
          <a:schemeClr val="bg1"/>
        </a:solidFill>
        <a:effectLst/>
      </p:bgPr>
    </p:bg>
    <p:spTree>
      <p:nvGrpSpPr>
        <p:cNvPr id="1" name=""/>
        <p:cNvGrpSpPr/>
        <p:nvPr/>
      </p:nvGrpSpPr>
      <p:grpSpPr>
        <a:xfrm>
          <a:off x="0" y="0"/>
          <a:ext cx="0" cy="0"/>
          <a:chOff x="0" y="0"/>
          <a:chExt cx="0" cy="0"/>
        </a:xfrm>
      </p:grpSpPr>
      <p:sp>
        <p:nvSpPr>
          <p:cNvPr id="12" name="Table Placeholder 3"/>
          <p:cNvSpPr>
            <a:spLocks noGrp="1"/>
          </p:cNvSpPr>
          <p:nvPr>
            <p:ph type="tbl" sz="quarter" idx="22"/>
          </p:nvPr>
        </p:nvSpPr>
        <p:spPr>
          <a:xfrm>
            <a:off x="627433" y="1699589"/>
            <a:ext cx="8091115" cy="4054958"/>
          </a:xfrm>
        </p:spPr>
        <p:txBody>
          <a:bodyPr>
            <a:normAutofit/>
          </a:bodyPr>
          <a:lstStyle>
            <a:lvl1pPr marL="0" indent="0">
              <a:buNone/>
              <a:defRPr sz="1600"/>
            </a:lvl1pPr>
          </a:lstStyle>
          <a:p>
            <a:r>
              <a:rPr lang="en-US" dirty="0"/>
              <a:t>Click icon to add table</a:t>
            </a:r>
          </a:p>
        </p:txBody>
      </p:sp>
      <p:sp>
        <p:nvSpPr>
          <p:cNvPr id="3" name="Rectangle 2"/>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bg2"/>
              </a:solidFill>
            </a:endParaRPr>
          </a:p>
        </p:txBody>
      </p:sp>
      <p:sp>
        <p:nvSpPr>
          <p:cNvPr id="9" name="Text Placeholder 4"/>
          <p:cNvSpPr>
            <a:spLocks noGrp="1"/>
          </p:cNvSpPr>
          <p:nvPr>
            <p:ph type="body" sz="quarter" idx="21" hasCustomPrompt="1"/>
          </p:nvPr>
        </p:nvSpPr>
        <p:spPr>
          <a:xfrm>
            <a:off x="2456297" y="5999997"/>
            <a:ext cx="6024666" cy="777375"/>
          </a:xfrm>
        </p:spPr>
        <p:txBody>
          <a:bodyPr anchor="ctr" anchorCtr="0">
            <a:normAutofit/>
          </a:bodyPr>
          <a:lstStyle>
            <a:lvl1pPr marL="0" indent="0">
              <a:buNone/>
              <a:defRPr sz="900" spc="0">
                <a:solidFill>
                  <a:srgbClr val="676E7B"/>
                </a:solidFill>
              </a:defRPr>
            </a:lvl1pPr>
          </a:lstStyle>
          <a:p>
            <a:pPr lvl="0"/>
            <a:r>
              <a:rPr lang="en-US" dirty="0"/>
              <a:t>Place graph source here</a:t>
            </a:r>
          </a:p>
        </p:txBody>
      </p:sp>
      <p:sp>
        <p:nvSpPr>
          <p:cNvPr id="11"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5"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6"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dirty="0">
              <a:solidFill>
                <a:schemeClr val="bg2"/>
              </a:solidFill>
              <a:latin typeface="+mn-lt"/>
            </a:endParaRPr>
          </a:p>
        </p:txBody>
      </p:sp>
      <p:pic>
        <p:nvPicPr>
          <p:cNvPr id="10" name="Picture 9">
            <a:extLst>
              <a:ext uri="{FF2B5EF4-FFF2-40B4-BE49-F238E27FC236}">
                <a16:creationId xmlns:a16="http://schemas.microsoft.com/office/drawing/2014/main" id="{FC0B4BE5-2887-AE45-9F8B-D30C7DD64F8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CMWF Graph - Teal">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accent2"/>
              </a:solidFill>
            </a:endParaRPr>
          </a:p>
        </p:txBody>
      </p:sp>
      <p:sp>
        <p:nvSpPr>
          <p:cNvPr id="57" name="Chart Placeholder 5"/>
          <p:cNvSpPr>
            <a:spLocks noGrp="1"/>
          </p:cNvSpPr>
          <p:nvPr>
            <p:ph type="chart" sz="quarter" idx="19"/>
          </p:nvPr>
        </p:nvSpPr>
        <p:spPr>
          <a:xfrm>
            <a:off x="627433" y="1699588"/>
            <a:ext cx="8091115" cy="4054959"/>
          </a:xfrm>
        </p:spPr>
        <p:txBody>
          <a:bodyPr>
            <a:normAutofit/>
          </a:bodyPr>
          <a:lstStyle>
            <a:lvl1pPr marL="0" indent="0">
              <a:buNone/>
              <a:defRPr sz="1600">
                <a:solidFill>
                  <a:srgbClr val="4C515A"/>
                </a:solidFill>
              </a:defRPr>
            </a:lvl1pPr>
          </a:lstStyle>
          <a:p>
            <a:r>
              <a:rPr lang="en-US" dirty="0"/>
              <a:t>Click icon to add chart</a:t>
            </a:r>
          </a:p>
        </p:txBody>
      </p:sp>
      <p:sp>
        <p:nvSpPr>
          <p:cNvPr id="9" name="Text Placeholder 4"/>
          <p:cNvSpPr>
            <a:spLocks noGrp="1"/>
          </p:cNvSpPr>
          <p:nvPr>
            <p:ph type="body" sz="quarter" idx="21" hasCustomPrompt="1"/>
          </p:nvPr>
        </p:nvSpPr>
        <p:spPr>
          <a:xfrm>
            <a:off x="2456297" y="5999997"/>
            <a:ext cx="6030756" cy="777375"/>
          </a:xfrm>
        </p:spPr>
        <p:txBody>
          <a:bodyPr anchor="ctr" anchorCtr="0">
            <a:normAutofit/>
          </a:bodyPr>
          <a:lstStyle>
            <a:lvl1pPr marL="0" indent="0">
              <a:buNone/>
              <a:defRPr sz="900" spc="0">
                <a:solidFill>
                  <a:srgbClr val="676E7B"/>
                </a:solidFill>
              </a:defRPr>
            </a:lvl1pPr>
          </a:lstStyle>
          <a:p>
            <a:pPr lvl="0"/>
            <a:r>
              <a:rPr lang="en-US" dirty="0"/>
              <a:t>Place graph source here</a:t>
            </a:r>
          </a:p>
        </p:txBody>
      </p:sp>
      <p:sp>
        <p:nvSpPr>
          <p:cNvPr id="12"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4"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dirty="0">
              <a:solidFill>
                <a:schemeClr val="bg2"/>
              </a:solidFill>
              <a:latin typeface="+mn-lt"/>
            </a:endParaRPr>
          </a:p>
        </p:txBody>
      </p:sp>
      <p:pic>
        <p:nvPicPr>
          <p:cNvPr id="10" name="Picture 9">
            <a:extLst>
              <a:ext uri="{FF2B5EF4-FFF2-40B4-BE49-F238E27FC236}">
                <a16:creationId xmlns:a16="http://schemas.microsoft.com/office/drawing/2014/main" id="{43A002C4-E0D3-A54E-A3B4-4CDAE08A7A6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CMWF Arrow Chart - Teal">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3" name="Arrow: Pentagon 12"/>
          <p:cNvSpPr/>
          <p:nvPr/>
        </p:nvSpPr>
        <p:spPr>
          <a:xfrm>
            <a:off x="627434" y="1781334"/>
            <a:ext cx="1475370" cy="1322623"/>
          </a:xfrm>
          <a:prstGeom prst="homePlate">
            <a:avLst>
              <a:gd name="adj" fmla="val 19033"/>
            </a:avLst>
          </a:prstGeom>
          <a:solidFill>
            <a:srgbClr val="9CDCD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 name="Chevron 6"/>
          <p:cNvSpPr/>
          <p:nvPr/>
        </p:nvSpPr>
        <p:spPr>
          <a:xfrm>
            <a:off x="1955601" y="1771810"/>
            <a:ext cx="1493862" cy="1332148"/>
          </a:xfrm>
          <a:prstGeom prst="chevron">
            <a:avLst>
              <a:gd name="adj" fmla="val 20758"/>
            </a:avLst>
          </a:prstGeom>
          <a:solidFill>
            <a:srgbClr val="72CEC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15" name="Chevron 6"/>
          <p:cNvSpPr/>
          <p:nvPr/>
        </p:nvSpPr>
        <p:spPr>
          <a:xfrm>
            <a:off x="1953579" y="3103956"/>
            <a:ext cx="1225550" cy="2009876"/>
          </a:xfrm>
          <a:prstGeom prst="chevron">
            <a:avLst>
              <a:gd name="adj" fmla="val 0"/>
            </a:avLst>
          </a:prstGeom>
          <a:solidFill>
            <a:srgbClr val="DFF5F3"/>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16" name="Chevron 6"/>
          <p:cNvSpPr/>
          <p:nvPr/>
        </p:nvSpPr>
        <p:spPr>
          <a:xfrm>
            <a:off x="627434" y="3103956"/>
            <a:ext cx="1222958" cy="2009876"/>
          </a:xfrm>
          <a:prstGeom prst="chevron">
            <a:avLst>
              <a:gd name="adj" fmla="val 0"/>
            </a:avLst>
          </a:prstGeom>
          <a:solidFill>
            <a:srgbClr val="EDF9F8"/>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25" name="Chevron 6"/>
          <p:cNvSpPr/>
          <p:nvPr/>
        </p:nvSpPr>
        <p:spPr>
          <a:xfrm>
            <a:off x="3294323" y="1771810"/>
            <a:ext cx="1493862" cy="1332148"/>
          </a:xfrm>
          <a:prstGeom prst="chevron">
            <a:avLst>
              <a:gd name="adj" fmla="val 20758"/>
            </a:avLst>
          </a:prstGeom>
          <a:solidFill>
            <a:srgbClr val="4ABDB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26" name="Chevron 6"/>
          <p:cNvSpPr/>
          <p:nvPr/>
        </p:nvSpPr>
        <p:spPr>
          <a:xfrm>
            <a:off x="3292301" y="3103956"/>
            <a:ext cx="1225550" cy="2009876"/>
          </a:xfrm>
          <a:prstGeom prst="chevron">
            <a:avLst>
              <a:gd name="adj" fmla="val 0"/>
            </a:avLst>
          </a:prstGeom>
          <a:solidFill>
            <a:srgbClr val="CDEFE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18" name="Chevron 6"/>
          <p:cNvSpPr/>
          <p:nvPr/>
        </p:nvSpPr>
        <p:spPr>
          <a:xfrm>
            <a:off x="4620232" y="1771810"/>
            <a:ext cx="1493862" cy="1332148"/>
          </a:xfrm>
          <a:prstGeom prst="chevron">
            <a:avLst>
              <a:gd name="adj" fmla="val 20758"/>
            </a:avLst>
          </a:prstGeom>
          <a:solidFill>
            <a:srgbClr val="088FEA"/>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19" name="Chevron 6"/>
          <p:cNvSpPr/>
          <p:nvPr/>
        </p:nvSpPr>
        <p:spPr>
          <a:xfrm>
            <a:off x="4618210" y="3103956"/>
            <a:ext cx="1225550" cy="2009876"/>
          </a:xfrm>
          <a:prstGeom prst="chevron">
            <a:avLst>
              <a:gd name="adj" fmla="val 0"/>
            </a:avLst>
          </a:prstGeom>
          <a:solidFill>
            <a:srgbClr val="B6E8E3"/>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23" name="Chevron 6"/>
          <p:cNvSpPr/>
          <p:nvPr/>
        </p:nvSpPr>
        <p:spPr>
          <a:xfrm>
            <a:off x="5945795" y="1771810"/>
            <a:ext cx="1493862" cy="1332148"/>
          </a:xfrm>
          <a:prstGeom prst="chevron">
            <a:avLst>
              <a:gd name="adj" fmla="val 20758"/>
            </a:avLst>
          </a:prstGeom>
          <a:solidFill>
            <a:srgbClr val="0676C2"/>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24" name="Chevron 6"/>
          <p:cNvSpPr/>
          <p:nvPr/>
        </p:nvSpPr>
        <p:spPr>
          <a:xfrm>
            <a:off x="5943773" y="3103956"/>
            <a:ext cx="1225550" cy="2009876"/>
          </a:xfrm>
          <a:prstGeom prst="chevron">
            <a:avLst>
              <a:gd name="adj" fmla="val 0"/>
            </a:avLst>
          </a:prstGeom>
          <a:solidFill>
            <a:srgbClr val="9FE1DB"/>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21" name="Chevron 6"/>
          <p:cNvSpPr/>
          <p:nvPr/>
        </p:nvSpPr>
        <p:spPr>
          <a:xfrm>
            <a:off x="7288818" y="1771810"/>
            <a:ext cx="1296219" cy="1332942"/>
          </a:xfrm>
          <a:custGeom>
            <a:avLst/>
            <a:gdLst>
              <a:gd name="connsiteX0" fmla="*/ 0 w 1493862"/>
              <a:gd name="connsiteY0" fmla="*/ 0 h 1332148"/>
              <a:gd name="connsiteX1" fmla="*/ 1217335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93535 w 1493862"/>
              <a:gd name="connsiteY3" fmla="*/ 1329767 h 1332148"/>
              <a:gd name="connsiteX4" fmla="*/ 0 w 1493862"/>
              <a:gd name="connsiteY4" fmla="*/ 1332148 h 1332148"/>
              <a:gd name="connsiteX5" fmla="*/ 276527 w 1493862"/>
              <a:gd name="connsiteY5" fmla="*/ 666074 h 1332148"/>
              <a:gd name="connsiteX6" fmla="*/ 0 w 1493862"/>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942"/>
              <a:gd name="connsiteX1" fmla="*/ 1295916 w 1296219"/>
              <a:gd name="connsiteY1" fmla="*/ 0 h 1332942"/>
              <a:gd name="connsiteX2" fmla="*/ 1296219 w 1296219"/>
              <a:gd name="connsiteY2" fmla="*/ 661312 h 1332942"/>
              <a:gd name="connsiteX3" fmla="*/ 1293535 w 1296219"/>
              <a:gd name="connsiteY3" fmla="*/ 1332942 h 1332942"/>
              <a:gd name="connsiteX4" fmla="*/ 0 w 1296219"/>
              <a:gd name="connsiteY4" fmla="*/ 1332148 h 1332942"/>
              <a:gd name="connsiteX5" fmla="*/ 276527 w 1296219"/>
              <a:gd name="connsiteY5" fmla="*/ 666074 h 1332942"/>
              <a:gd name="connsiteX6" fmla="*/ 0 w 1296219"/>
              <a:gd name="connsiteY6" fmla="*/ 0 h 1332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96219" h="1332942">
                <a:moveTo>
                  <a:pt x="0" y="0"/>
                </a:moveTo>
                <a:lnTo>
                  <a:pt x="1295916" y="0"/>
                </a:lnTo>
                <a:lnTo>
                  <a:pt x="1296219" y="661312"/>
                </a:lnTo>
                <a:cubicBezTo>
                  <a:pt x="1295324" y="884130"/>
                  <a:pt x="1294430" y="1110124"/>
                  <a:pt x="1293535" y="1332942"/>
                </a:cubicBezTo>
                <a:lnTo>
                  <a:pt x="0" y="1332148"/>
                </a:lnTo>
                <a:lnTo>
                  <a:pt x="276527" y="666074"/>
                </a:lnTo>
                <a:lnTo>
                  <a:pt x="0" y="0"/>
                </a:lnTo>
                <a:close/>
              </a:path>
            </a:pathLst>
          </a:custGeom>
          <a:solidFill>
            <a:srgbClr val="044C7F"/>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22" name="Chevron 6"/>
          <p:cNvSpPr/>
          <p:nvPr/>
        </p:nvSpPr>
        <p:spPr>
          <a:xfrm>
            <a:off x="7286797" y="3103956"/>
            <a:ext cx="1296182" cy="2009876"/>
          </a:xfrm>
          <a:prstGeom prst="chevron">
            <a:avLst>
              <a:gd name="adj" fmla="val 0"/>
            </a:avLst>
          </a:prstGeom>
          <a:solidFill>
            <a:srgbClr val="8ADAD2"/>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59" name="Text Placeholder 4"/>
          <p:cNvSpPr>
            <a:spLocks noGrp="1"/>
          </p:cNvSpPr>
          <p:nvPr>
            <p:ph type="body" sz="quarter" idx="21"/>
          </p:nvPr>
        </p:nvSpPr>
        <p:spPr>
          <a:xfrm>
            <a:off x="713159" y="1781334"/>
            <a:ext cx="1312271"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0" name="Text Placeholder 4"/>
          <p:cNvSpPr>
            <a:spLocks noGrp="1"/>
          </p:cNvSpPr>
          <p:nvPr>
            <p:ph type="body" sz="quarter" idx="22"/>
          </p:nvPr>
        </p:nvSpPr>
        <p:spPr>
          <a:xfrm>
            <a:off x="713160"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2" name="Text Placeholder 4"/>
          <p:cNvSpPr>
            <a:spLocks noGrp="1"/>
          </p:cNvSpPr>
          <p:nvPr>
            <p:ph type="body" sz="quarter" idx="23"/>
          </p:nvPr>
        </p:nvSpPr>
        <p:spPr>
          <a:xfrm>
            <a:off x="22931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4" name="Text Placeholder 4"/>
          <p:cNvSpPr>
            <a:spLocks noGrp="1"/>
          </p:cNvSpPr>
          <p:nvPr>
            <p:ph type="body" sz="quarter" idx="24" hasCustomPrompt="1"/>
          </p:nvPr>
        </p:nvSpPr>
        <p:spPr>
          <a:xfrm>
            <a:off x="2042306" y="3175966"/>
            <a:ext cx="1132521" cy="1937866"/>
          </a:xfrm>
        </p:spPr>
        <p:txBody>
          <a:bodyPr anchor="t">
            <a:noAutofit/>
          </a:bodyPr>
          <a:lstStyle>
            <a:lvl1pPr marL="0" indent="0">
              <a:buNone/>
              <a:defRPr sz="1200">
                <a:solidFill>
                  <a:srgbClr val="4C515A"/>
                </a:solidFill>
              </a:defRPr>
            </a:lvl1pPr>
          </a:lstStyle>
          <a:p>
            <a:pPr lvl="0"/>
            <a:r>
              <a:rPr lang="en-US" dirty="0"/>
              <a:t>Place graph source here</a:t>
            </a:r>
          </a:p>
        </p:txBody>
      </p:sp>
      <p:sp>
        <p:nvSpPr>
          <p:cNvPr id="65" name="Text Placeholder 4"/>
          <p:cNvSpPr>
            <a:spLocks noGrp="1"/>
          </p:cNvSpPr>
          <p:nvPr>
            <p:ph type="body" sz="quarter" idx="25"/>
          </p:nvPr>
        </p:nvSpPr>
        <p:spPr>
          <a:xfrm>
            <a:off x="36433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6" name="Text Placeholder 4"/>
          <p:cNvSpPr>
            <a:spLocks noGrp="1"/>
          </p:cNvSpPr>
          <p:nvPr>
            <p:ph type="body" sz="quarter" idx="26" hasCustomPrompt="1"/>
          </p:nvPr>
        </p:nvSpPr>
        <p:spPr>
          <a:xfrm>
            <a:off x="3392506" y="3175966"/>
            <a:ext cx="1108230" cy="1937866"/>
          </a:xfrm>
        </p:spPr>
        <p:txBody>
          <a:bodyPr anchor="t">
            <a:noAutofit/>
          </a:bodyPr>
          <a:lstStyle>
            <a:lvl1pPr marL="0" indent="0">
              <a:buNone/>
              <a:defRPr sz="1200">
                <a:solidFill>
                  <a:srgbClr val="4C515A"/>
                </a:solidFill>
              </a:defRPr>
            </a:lvl1pPr>
          </a:lstStyle>
          <a:p>
            <a:pPr lvl="0"/>
            <a:r>
              <a:rPr lang="en-US" dirty="0"/>
              <a:t>Place graph source here</a:t>
            </a:r>
          </a:p>
        </p:txBody>
      </p:sp>
      <p:sp>
        <p:nvSpPr>
          <p:cNvPr id="67" name="Text Placeholder 4"/>
          <p:cNvSpPr>
            <a:spLocks noGrp="1"/>
          </p:cNvSpPr>
          <p:nvPr>
            <p:ph type="body" sz="quarter" idx="27"/>
          </p:nvPr>
        </p:nvSpPr>
        <p:spPr>
          <a:xfrm>
            <a:off x="494734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8" name="Text Placeholder 4"/>
          <p:cNvSpPr>
            <a:spLocks noGrp="1"/>
          </p:cNvSpPr>
          <p:nvPr>
            <p:ph type="body" sz="quarter" idx="28"/>
          </p:nvPr>
        </p:nvSpPr>
        <p:spPr>
          <a:xfrm>
            <a:off x="4696523" y="3175966"/>
            <a:ext cx="1147237"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9" name="Text Placeholder 4"/>
          <p:cNvSpPr>
            <a:spLocks noGrp="1"/>
          </p:cNvSpPr>
          <p:nvPr>
            <p:ph type="body" sz="quarter" idx="29"/>
          </p:nvPr>
        </p:nvSpPr>
        <p:spPr>
          <a:xfrm>
            <a:off x="626009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0" name="Text Placeholder 4"/>
          <p:cNvSpPr>
            <a:spLocks noGrp="1"/>
          </p:cNvSpPr>
          <p:nvPr>
            <p:ph type="body" sz="quarter" idx="30"/>
          </p:nvPr>
        </p:nvSpPr>
        <p:spPr>
          <a:xfrm>
            <a:off x="6009273"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71" name="Text Placeholder 4"/>
          <p:cNvSpPr>
            <a:spLocks noGrp="1"/>
          </p:cNvSpPr>
          <p:nvPr>
            <p:ph type="body" sz="quarter" idx="31"/>
          </p:nvPr>
        </p:nvSpPr>
        <p:spPr>
          <a:xfrm>
            <a:off x="7625978" y="1781334"/>
            <a:ext cx="957002"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2" name="Text Placeholder 4"/>
          <p:cNvSpPr>
            <a:spLocks noGrp="1"/>
          </p:cNvSpPr>
          <p:nvPr>
            <p:ph type="body" sz="quarter" idx="32"/>
          </p:nvPr>
        </p:nvSpPr>
        <p:spPr>
          <a:xfrm>
            <a:off x="7346579"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34" name="Text Placeholder 4"/>
          <p:cNvSpPr>
            <a:spLocks noGrp="1"/>
          </p:cNvSpPr>
          <p:nvPr>
            <p:ph type="body" sz="quarter" idx="33" hasCustomPrompt="1"/>
          </p:nvPr>
        </p:nvSpPr>
        <p:spPr>
          <a:xfrm>
            <a:off x="2456297" y="5999997"/>
            <a:ext cx="6025788" cy="777375"/>
          </a:xfrm>
        </p:spPr>
        <p:txBody>
          <a:bodyPr anchor="ctr" anchorCtr="0">
            <a:normAutofit/>
          </a:bodyPr>
          <a:lstStyle>
            <a:lvl1pPr marL="0" indent="0">
              <a:buNone/>
              <a:defRPr sz="900" spc="0">
                <a:solidFill>
                  <a:srgbClr val="676E7B"/>
                </a:solidFill>
              </a:defRPr>
            </a:lvl1pPr>
          </a:lstStyle>
          <a:p>
            <a:pPr lvl="0"/>
            <a:r>
              <a:rPr lang="en-US" dirty="0"/>
              <a:t>Place graph source here</a:t>
            </a:r>
          </a:p>
        </p:txBody>
      </p:sp>
      <p:sp>
        <p:nvSpPr>
          <p:cNvPr id="31"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36"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37"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dirty="0">
              <a:solidFill>
                <a:schemeClr val="bg2"/>
              </a:solidFill>
              <a:latin typeface="+mn-lt"/>
            </a:endParaRPr>
          </a:p>
        </p:txBody>
      </p:sp>
      <p:pic>
        <p:nvPicPr>
          <p:cNvPr id="33" name="Picture 32">
            <a:extLst>
              <a:ext uri="{FF2B5EF4-FFF2-40B4-BE49-F238E27FC236}">
                <a16:creationId xmlns:a16="http://schemas.microsoft.com/office/drawing/2014/main" id="{932915A1-93EA-4542-9602-D99BAD44748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CMWF Quote - Blue">
    <p:spTree>
      <p:nvGrpSpPr>
        <p:cNvPr id="1" name=""/>
        <p:cNvGrpSpPr/>
        <p:nvPr/>
      </p:nvGrpSpPr>
      <p:grpSpPr>
        <a:xfrm>
          <a:off x="0" y="0"/>
          <a:ext cx="0" cy="0"/>
          <a:chOff x="0" y="0"/>
          <a:chExt cx="0" cy="0"/>
        </a:xfrm>
      </p:grpSpPr>
      <p:sp>
        <p:nvSpPr>
          <p:cNvPr id="49" name="Rectangle 48"/>
          <p:cNvSpPr/>
          <p:nvPr userDrawn="1"/>
        </p:nvSpPr>
        <p:spPr>
          <a:xfrm>
            <a:off x="-1538" y="0"/>
            <a:ext cx="9145538"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2" name="Text Placeholder 41"/>
          <p:cNvSpPr>
            <a:spLocks noGrp="1"/>
          </p:cNvSpPr>
          <p:nvPr>
            <p:ph type="body" sz="quarter" idx="11" hasCustomPrompt="1"/>
          </p:nvPr>
        </p:nvSpPr>
        <p:spPr>
          <a:xfrm>
            <a:off x="467544" y="800708"/>
            <a:ext cx="8295992" cy="3288318"/>
          </a:xfrm>
        </p:spPr>
        <p:txBody>
          <a:bodyPr>
            <a:normAutofit/>
          </a:bodyPr>
          <a:lstStyle>
            <a:lvl1pPr marL="0" indent="0">
              <a:lnSpc>
                <a:spcPct val="110000"/>
              </a:lnSpc>
              <a:buNone/>
              <a:defRPr sz="3200" b="1" spc="0">
                <a:solidFill>
                  <a:schemeClr val="bg1"/>
                </a:solidFill>
              </a:defRPr>
            </a:lvl1pPr>
          </a:lstStyle>
          <a:p>
            <a:pPr lvl="0"/>
            <a:r>
              <a:rPr lang="en-US" dirty="0"/>
              <a:t>Insert additional sub text</a:t>
            </a:r>
          </a:p>
        </p:txBody>
      </p:sp>
      <p:sp>
        <p:nvSpPr>
          <p:cNvPr id="26" name="Picture Placeholder 2"/>
          <p:cNvSpPr>
            <a:spLocks noGrp="1" noChangeAspect="1"/>
          </p:cNvSpPr>
          <p:nvPr>
            <p:ph type="pic" sz="quarter" idx="12" hasCustomPrompt="1"/>
          </p:nvPr>
        </p:nvSpPr>
        <p:spPr>
          <a:xfrm>
            <a:off x="467544" y="4355357"/>
            <a:ext cx="914400" cy="914400"/>
          </a:xfrm>
          <a:prstGeom prst="ellipse">
            <a:avLst/>
          </a:prstGeom>
          <a:ln w="25400">
            <a:noFill/>
          </a:ln>
        </p:spPr>
        <p:txBody>
          <a:bodyPr anchor="ctr"/>
          <a:lstStyle>
            <a:lvl1pPr marL="0" indent="0" algn="ctr">
              <a:buFontTx/>
              <a:buNone/>
              <a:defRPr b="1">
                <a:solidFill>
                  <a:schemeClr val="bg1"/>
                </a:solidFill>
              </a:defRPr>
            </a:lvl1pPr>
          </a:lstStyle>
          <a:p>
            <a:r>
              <a:rPr lang="en-US" dirty="0"/>
              <a:t>Bio Pic</a:t>
            </a:r>
          </a:p>
        </p:txBody>
      </p:sp>
      <p:sp>
        <p:nvSpPr>
          <p:cNvPr id="27" name="Text Placeholder 41"/>
          <p:cNvSpPr>
            <a:spLocks noGrp="1"/>
          </p:cNvSpPr>
          <p:nvPr>
            <p:ph type="body" sz="quarter" idx="13" hasCustomPrompt="1"/>
          </p:nvPr>
        </p:nvSpPr>
        <p:spPr>
          <a:xfrm>
            <a:off x="1519519" y="4564056"/>
            <a:ext cx="4114800" cy="394589"/>
          </a:xfrm>
        </p:spPr>
        <p:txBody>
          <a:bodyPr>
            <a:normAutofit/>
          </a:bodyPr>
          <a:lstStyle>
            <a:lvl1pPr marL="0" indent="0">
              <a:lnSpc>
                <a:spcPct val="110000"/>
              </a:lnSpc>
              <a:buNone/>
              <a:defRPr sz="1600" b="1" spc="0">
                <a:solidFill>
                  <a:schemeClr val="bg1"/>
                </a:solidFill>
              </a:defRPr>
            </a:lvl1pPr>
          </a:lstStyle>
          <a:p>
            <a:pPr lvl="0"/>
            <a:r>
              <a:rPr lang="en-US" dirty="0"/>
              <a:t>Insert name of the person</a:t>
            </a:r>
          </a:p>
        </p:txBody>
      </p:sp>
      <p:sp>
        <p:nvSpPr>
          <p:cNvPr id="29" name="Text Placeholder 41"/>
          <p:cNvSpPr>
            <a:spLocks noGrp="1"/>
          </p:cNvSpPr>
          <p:nvPr>
            <p:ph type="body" sz="quarter" idx="14" hasCustomPrompt="1"/>
          </p:nvPr>
        </p:nvSpPr>
        <p:spPr>
          <a:xfrm>
            <a:off x="1519519" y="4848578"/>
            <a:ext cx="4114800" cy="394589"/>
          </a:xfrm>
        </p:spPr>
        <p:txBody>
          <a:bodyPr>
            <a:normAutofit/>
          </a:bodyPr>
          <a:lstStyle>
            <a:lvl1pPr marL="0" indent="0">
              <a:lnSpc>
                <a:spcPct val="110000"/>
              </a:lnSpc>
              <a:buNone/>
              <a:defRPr sz="1200" b="0" i="0" spc="0">
                <a:solidFill>
                  <a:schemeClr val="bg1"/>
                </a:solidFill>
              </a:defRPr>
            </a:lvl1pPr>
          </a:lstStyle>
          <a:p>
            <a:pPr lvl="0"/>
            <a:r>
              <a:rPr lang="en-US" dirty="0"/>
              <a:t>Insert designation</a:t>
            </a:r>
          </a:p>
        </p:txBody>
      </p:sp>
      <p:sp>
        <p:nvSpPr>
          <p:cNvPr id="18" name="Text Placeholder 41"/>
          <p:cNvSpPr>
            <a:spLocks noGrp="1"/>
          </p:cNvSpPr>
          <p:nvPr>
            <p:ph type="body" sz="quarter" idx="15" hasCustomPrompt="1"/>
          </p:nvPr>
        </p:nvSpPr>
        <p:spPr>
          <a:xfrm>
            <a:off x="1519519" y="5426340"/>
            <a:ext cx="3790789" cy="250929"/>
          </a:xfrm>
        </p:spPr>
        <p:txBody>
          <a:bodyPr anchor="t">
            <a:normAutofit/>
          </a:bodyPr>
          <a:lstStyle>
            <a:lvl1pPr marL="0" indent="0" algn="l">
              <a:lnSpc>
                <a:spcPct val="110000"/>
              </a:lnSpc>
              <a:buNone/>
              <a:defRPr sz="900" b="0" spc="0">
                <a:solidFill>
                  <a:schemeClr val="tx2">
                    <a:lumMod val="20000"/>
                    <a:lumOff val="80000"/>
                  </a:schemeClr>
                </a:solidFill>
              </a:defRPr>
            </a:lvl1pPr>
          </a:lstStyle>
          <a:p>
            <a:pPr lvl="0"/>
            <a:r>
              <a:rPr lang="en-US" dirty="0"/>
              <a:t>Insert Source Info</a:t>
            </a:r>
          </a:p>
        </p:txBody>
      </p:sp>
      <p:sp>
        <p:nvSpPr>
          <p:cNvPr id="15"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3" name="Footer Placeholder 2">
            <a:extLst>
              <a:ext uri="{FF2B5EF4-FFF2-40B4-BE49-F238E27FC236}">
                <a16:creationId xmlns:a16="http://schemas.microsoft.com/office/drawing/2014/main" id="{D5192451-5459-9D43-8A99-516D9A08E359}"/>
              </a:ext>
            </a:extLst>
          </p:cNvPr>
          <p:cNvSpPr>
            <a:spLocks noGrp="1"/>
          </p:cNvSpPr>
          <p:nvPr>
            <p:ph type="ftr" sz="quarter" idx="16"/>
          </p:nvPr>
        </p:nvSpPr>
        <p:spPr/>
        <p:txBody>
          <a:bodyPr/>
          <a:lstStyle>
            <a:lvl1pPr>
              <a:defRPr>
                <a:solidFill>
                  <a:schemeClr val="bg1"/>
                </a:solidFill>
              </a:defRPr>
            </a:lvl1pPr>
          </a:lstStyle>
          <a:p>
            <a:endParaRPr lang="en-US" dirty="0"/>
          </a:p>
        </p:txBody>
      </p:sp>
      <p:pic>
        <p:nvPicPr>
          <p:cNvPr id="11" name="Picture 10">
            <a:extLst>
              <a:ext uri="{FF2B5EF4-FFF2-40B4-BE49-F238E27FC236}">
                <a16:creationId xmlns:a16="http://schemas.microsoft.com/office/drawing/2014/main" id="{5E6D3F57-B7D9-8F4B-98EC-025799A5977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467544" y="6183033"/>
            <a:ext cx="1379166" cy="413382"/>
          </a:xfrm>
          <a:prstGeom prst="rect">
            <a:avLst/>
          </a:prstGeom>
        </p:spPr>
      </p:pic>
    </p:spTree>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CMWF Quote - Orange">
    <p:spTree>
      <p:nvGrpSpPr>
        <p:cNvPr id="1" name=""/>
        <p:cNvGrpSpPr/>
        <p:nvPr/>
      </p:nvGrpSpPr>
      <p:grpSpPr>
        <a:xfrm>
          <a:off x="0" y="0"/>
          <a:ext cx="0" cy="0"/>
          <a:chOff x="0" y="0"/>
          <a:chExt cx="0" cy="0"/>
        </a:xfrm>
      </p:grpSpPr>
      <p:sp>
        <p:nvSpPr>
          <p:cNvPr id="49" name="Rectangle 48"/>
          <p:cNvSpPr/>
          <p:nvPr userDrawn="1"/>
        </p:nvSpPr>
        <p:spPr>
          <a:xfrm>
            <a:off x="-1538" y="0"/>
            <a:ext cx="9145538"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2" name="Text Placeholder 41"/>
          <p:cNvSpPr>
            <a:spLocks noGrp="1"/>
          </p:cNvSpPr>
          <p:nvPr>
            <p:ph type="body" sz="quarter" idx="11" hasCustomPrompt="1"/>
          </p:nvPr>
        </p:nvSpPr>
        <p:spPr>
          <a:xfrm>
            <a:off x="467544" y="800708"/>
            <a:ext cx="8295992" cy="3288318"/>
          </a:xfrm>
        </p:spPr>
        <p:txBody>
          <a:bodyPr>
            <a:normAutofit/>
          </a:bodyPr>
          <a:lstStyle>
            <a:lvl1pPr marL="0" indent="0">
              <a:lnSpc>
                <a:spcPct val="110000"/>
              </a:lnSpc>
              <a:buNone/>
              <a:defRPr sz="3200" b="1" spc="0">
                <a:solidFill>
                  <a:schemeClr val="bg1"/>
                </a:solidFill>
              </a:defRPr>
            </a:lvl1pPr>
          </a:lstStyle>
          <a:p>
            <a:pPr lvl="0"/>
            <a:r>
              <a:rPr lang="en-US" dirty="0"/>
              <a:t>Insert additional sub text</a:t>
            </a:r>
          </a:p>
        </p:txBody>
      </p:sp>
      <p:sp>
        <p:nvSpPr>
          <p:cNvPr id="26" name="Picture Placeholder 2"/>
          <p:cNvSpPr>
            <a:spLocks noGrp="1" noChangeAspect="1"/>
          </p:cNvSpPr>
          <p:nvPr>
            <p:ph type="pic" sz="quarter" idx="12" hasCustomPrompt="1"/>
          </p:nvPr>
        </p:nvSpPr>
        <p:spPr>
          <a:xfrm>
            <a:off x="467544" y="4355357"/>
            <a:ext cx="914400" cy="914400"/>
          </a:xfrm>
          <a:prstGeom prst="ellipse">
            <a:avLst/>
          </a:prstGeom>
          <a:ln w="0">
            <a:noFill/>
          </a:ln>
        </p:spPr>
        <p:txBody>
          <a:bodyPr anchor="ctr"/>
          <a:lstStyle>
            <a:lvl1pPr marL="0" indent="0" algn="ctr">
              <a:buFontTx/>
              <a:buNone/>
              <a:defRPr b="1">
                <a:solidFill>
                  <a:schemeClr val="bg1"/>
                </a:solidFill>
              </a:defRPr>
            </a:lvl1pPr>
          </a:lstStyle>
          <a:p>
            <a:r>
              <a:rPr lang="en-US" dirty="0"/>
              <a:t>Bio Pic</a:t>
            </a:r>
          </a:p>
        </p:txBody>
      </p:sp>
      <p:sp>
        <p:nvSpPr>
          <p:cNvPr id="27" name="Text Placeholder 41"/>
          <p:cNvSpPr>
            <a:spLocks noGrp="1"/>
          </p:cNvSpPr>
          <p:nvPr>
            <p:ph type="body" sz="quarter" idx="13" hasCustomPrompt="1"/>
          </p:nvPr>
        </p:nvSpPr>
        <p:spPr>
          <a:xfrm>
            <a:off x="1519519" y="4564056"/>
            <a:ext cx="4114800" cy="394589"/>
          </a:xfrm>
        </p:spPr>
        <p:txBody>
          <a:bodyPr>
            <a:normAutofit/>
          </a:bodyPr>
          <a:lstStyle>
            <a:lvl1pPr marL="0" indent="0">
              <a:lnSpc>
                <a:spcPct val="110000"/>
              </a:lnSpc>
              <a:buNone/>
              <a:defRPr sz="1600" b="1" spc="0">
                <a:solidFill>
                  <a:schemeClr val="bg1"/>
                </a:solidFill>
              </a:defRPr>
            </a:lvl1pPr>
          </a:lstStyle>
          <a:p>
            <a:pPr lvl="0"/>
            <a:r>
              <a:rPr lang="en-US" dirty="0"/>
              <a:t>Insert name of the person</a:t>
            </a:r>
          </a:p>
        </p:txBody>
      </p:sp>
      <p:sp>
        <p:nvSpPr>
          <p:cNvPr id="29" name="Text Placeholder 41"/>
          <p:cNvSpPr>
            <a:spLocks noGrp="1"/>
          </p:cNvSpPr>
          <p:nvPr>
            <p:ph type="body" sz="quarter" idx="14" hasCustomPrompt="1"/>
          </p:nvPr>
        </p:nvSpPr>
        <p:spPr>
          <a:xfrm>
            <a:off x="1519519" y="4848578"/>
            <a:ext cx="4114800" cy="394589"/>
          </a:xfrm>
        </p:spPr>
        <p:txBody>
          <a:bodyPr>
            <a:normAutofit/>
          </a:bodyPr>
          <a:lstStyle>
            <a:lvl1pPr marL="0" indent="0">
              <a:lnSpc>
                <a:spcPct val="110000"/>
              </a:lnSpc>
              <a:buNone/>
              <a:defRPr sz="1200" b="0" i="0" spc="0">
                <a:solidFill>
                  <a:schemeClr val="bg1"/>
                </a:solidFill>
              </a:defRPr>
            </a:lvl1pPr>
          </a:lstStyle>
          <a:p>
            <a:pPr lvl="0"/>
            <a:r>
              <a:rPr lang="en-US" dirty="0"/>
              <a:t>Insert designation</a:t>
            </a:r>
          </a:p>
        </p:txBody>
      </p:sp>
      <p:sp>
        <p:nvSpPr>
          <p:cNvPr id="18" name="Text Placeholder 41"/>
          <p:cNvSpPr>
            <a:spLocks noGrp="1"/>
          </p:cNvSpPr>
          <p:nvPr>
            <p:ph type="body" sz="quarter" idx="15" hasCustomPrompt="1"/>
          </p:nvPr>
        </p:nvSpPr>
        <p:spPr>
          <a:xfrm>
            <a:off x="1519519" y="5426340"/>
            <a:ext cx="3790789" cy="250929"/>
          </a:xfrm>
        </p:spPr>
        <p:txBody>
          <a:bodyPr anchor="t">
            <a:normAutofit/>
          </a:bodyPr>
          <a:lstStyle>
            <a:lvl1pPr marL="0" indent="0" algn="l">
              <a:lnSpc>
                <a:spcPct val="110000"/>
              </a:lnSpc>
              <a:buNone/>
              <a:defRPr sz="900" b="0" spc="0">
                <a:solidFill>
                  <a:schemeClr val="accent2">
                    <a:lumMod val="40000"/>
                    <a:lumOff val="60000"/>
                  </a:schemeClr>
                </a:solidFill>
              </a:defRPr>
            </a:lvl1pPr>
          </a:lstStyle>
          <a:p>
            <a:pPr lvl="0"/>
            <a:r>
              <a:rPr lang="en-US" dirty="0"/>
              <a:t>Insert Source Info</a:t>
            </a:r>
          </a:p>
        </p:txBody>
      </p:sp>
      <p:sp>
        <p:nvSpPr>
          <p:cNvPr id="12"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2" name="Footer Placeholder 1">
            <a:extLst>
              <a:ext uri="{FF2B5EF4-FFF2-40B4-BE49-F238E27FC236}">
                <a16:creationId xmlns:a16="http://schemas.microsoft.com/office/drawing/2014/main" id="{4AD26ECB-F423-1045-92B3-BDC984610628}"/>
              </a:ext>
            </a:extLst>
          </p:cNvPr>
          <p:cNvSpPr>
            <a:spLocks noGrp="1"/>
          </p:cNvSpPr>
          <p:nvPr>
            <p:ph type="ftr" sz="quarter" idx="16"/>
          </p:nvPr>
        </p:nvSpPr>
        <p:spPr/>
        <p:txBody>
          <a:bodyPr/>
          <a:lstStyle>
            <a:lvl1pPr>
              <a:defRPr>
                <a:solidFill>
                  <a:schemeClr val="bg1"/>
                </a:solidFill>
              </a:defRPr>
            </a:lvl1pPr>
          </a:lstStyle>
          <a:p>
            <a:endParaRPr lang="en-US" dirty="0"/>
          </a:p>
        </p:txBody>
      </p:sp>
      <p:pic>
        <p:nvPicPr>
          <p:cNvPr id="11" name="Picture 10">
            <a:extLst>
              <a:ext uri="{FF2B5EF4-FFF2-40B4-BE49-F238E27FC236}">
                <a16:creationId xmlns:a16="http://schemas.microsoft.com/office/drawing/2014/main" id="{D2C8B7AD-A6D7-AE46-8C4C-7FBBC674BCD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467544" y="6183033"/>
            <a:ext cx="1379166" cy="413382"/>
          </a:xfrm>
          <a:prstGeom prst="rect">
            <a:avLst/>
          </a:prstGeom>
        </p:spPr>
      </p:pic>
    </p:spTree>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MWF Section 1 - Teal">
    <p:spTree>
      <p:nvGrpSpPr>
        <p:cNvPr id="1" name=""/>
        <p:cNvGrpSpPr/>
        <p:nvPr/>
      </p:nvGrpSpPr>
      <p:grpSpPr>
        <a:xfrm>
          <a:off x="0" y="0"/>
          <a:ext cx="0" cy="0"/>
          <a:chOff x="0" y="0"/>
          <a:chExt cx="0" cy="0"/>
        </a:xfrm>
      </p:grpSpPr>
      <p:sp>
        <p:nvSpPr>
          <p:cNvPr id="2" name="Rectangle 1"/>
          <p:cNvSpPr/>
          <p:nvPr userDrawn="1"/>
        </p:nvSpPr>
        <p:spPr>
          <a:xfrm>
            <a:off x="217054" y="0"/>
            <a:ext cx="892848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Rectangle 2"/>
          <p:cNvSpPr/>
          <p:nvPr userDrawn="1"/>
        </p:nvSpPr>
        <p:spPr>
          <a:xfrm>
            <a:off x="0" y="0"/>
            <a:ext cx="217054" cy="6858000"/>
          </a:xfrm>
          <a:prstGeom prst="rect">
            <a:avLst/>
          </a:prstGeom>
          <a:solidFill>
            <a:schemeClr val="bg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3"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dirty="0"/>
              <a:t>Click to edit master title style</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dirty="0"/>
              <a:t>Insert sub text</a:t>
            </a:r>
          </a:p>
        </p:txBody>
      </p:sp>
      <p:sp>
        <p:nvSpPr>
          <p:cNvPr id="19"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100" baseline="0">
                <a:solidFill>
                  <a:schemeClr val="bg2">
                    <a:lumMod val="40000"/>
                    <a:lumOff val="6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10"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4" name="Footer Placeholder 3">
            <a:extLst>
              <a:ext uri="{FF2B5EF4-FFF2-40B4-BE49-F238E27FC236}">
                <a16:creationId xmlns:a16="http://schemas.microsoft.com/office/drawing/2014/main" id="{7DE5A2D0-4F13-F245-8C06-5F0B8F40A9F8}"/>
              </a:ext>
            </a:extLst>
          </p:cNvPr>
          <p:cNvSpPr>
            <a:spLocks noGrp="1"/>
          </p:cNvSpPr>
          <p:nvPr>
            <p:ph type="ftr" sz="quarter" idx="11"/>
          </p:nvPr>
        </p:nvSpPr>
        <p:spPr/>
        <p:txBody>
          <a:bodyPr/>
          <a:lstStyle>
            <a:lvl1pPr>
              <a:defRPr>
                <a:solidFill>
                  <a:schemeClr val="bg1"/>
                </a:solidFill>
              </a:defRPr>
            </a:lvl1pPr>
          </a:lstStyle>
          <a:p>
            <a:endParaRPr lang="en-US" dirty="0"/>
          </a:p>
        </p:txBody>
      </p:sp>
      <p:pic>
        <p:nvPicPr>
          <p:cNvPr id="11" name="Picture 10">
            <a:extLst>
              <a:ext uri="{FF2B5EF4-FFF2-40B4-BE49-F238E27FC236}">
                <a16:creationId xmlns:a16="http://schemas.microsoft.com/office/drawing/2014/main" id="{7AED6370-4F07-5D41-8CB0-5ED304C96E77}"/>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CMWF Quote - Teal">
    <p:spTree>
      <p:nvGrpSpPr>
        <p:cNvPr id="1" name=""/>
        <p:cNvGrpSpPr/>
        <p:nvPr/>
      </p:nvGrpSpPr>
      <p:grpSpPr>
        <a:xfrm>
          <a:off x="0" y="0"/>
          <a:ext cx="0" cy="0"/>
          <a:chOff x="0" y="0"/>
          <a:chExt cx="0" cy="0"/>
        </a:xfrm>
      </p:grpSpPr>
      <p:sp>
        <p:nvSpPr>
          <p:cNvPr id="49" name="Rectangle 48"/>
          <p:cNvSpPr/>
          <p:nvPr userDrawn="1"/>
        </p:nvSpPr>
        <p:spPr>
          <a:xfrm>
            <a:off x="-1538" y="0"/>
            <a:ext cx="9145538"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2" name="Text Placeholder 41"/>
          <p:cNvSpPr>
            <a:spLocks noGrp="1"/>
          </p:cNvSpPr>
          <p:nvPr>
            <p:ph type="body" sz="quarter" idx="11" hasCustomPrompt="1"/>
          </p:nvPr>
        </p:nvSpPr>
        <p:spPr>
          <a:xfrm>
            <a:off x="467544" y="800708"/>
            <a:ext cx="8295992" cy="3288318"/>
          </a:xfrm>
        </p:spPr>
        <p:txBody>
          <a:bodyPr>
            <a:normAutofit/>
          </a:bodyPr>
          <a:lstStyle>
            <a:lvl1pPr marL="0" indent="0">
              <a:lnSpc>
                <a:spcPct val="110000"/>
              </a:lnSpc>
              <a:buNone/>
              <a:defRPr sz="3200" b="1" spc="0">
                <a:solidFill>
                  <a:schemeClr val="bg1"/>
                </a:solidFill>
              </a:defRPr>
            </a:lvl1pPr>
          </a:lstStyle>
          <a:p>
            <a:pPr lvl="0"/>
            <a:r>
              <a:rPr lang="en-US" dirty="0"/>
              <a:t>Insert additional sub text</a:t>
            </a:r>
          </a:p>
        </p:txBody>
      </p:sp>
      <p:sp>
        <p:nvSpPr>
          <p:cNvPr id="26" name="Picture Placeholder 2"/>
          <p:cNvSpPr>
            <a:spLocks noGrp="1" noChangeAspect="1"/>
          </p:cNvSpPr>
          <p:nvPr>
            <p:ph type="pic" sz="quarter" idx="12" hasCustomPrompt="1"/>
          </p:nvPr>
        </p:nvSpPr>
        <p:spPr>
          <a:xfrm>
            <a:off x="467544" y="4355357"/>
            <a:ext cx="914400" cy="914400"/>
          </a:xfrm>
          <a:prstGeom prst="ellipse">
            <a:avLst/>
          </a:prstGeom>
          <a:ln w="25400">
            <a:noFill/>
          </a:ln>
        </p:spPr>
        <p:txBody>
          <a:bodyPr anchor="ctr"/>
          <a:lstStyle>
            <a:lvl1pPr marL="0" indent="0" algn="ctr">
              <a:buFontTx/>
              <a:buNone/>
              <a:defRPr b="1">
                <a:solidFill>
                  <a:schemeClr val="bg1"/>
                </a:solidFill>
              </a:defRPr>
            </a:lvl1pPr>
          </a:lstStyle>
          <a:p>
            <a:r>
              <a:rPr lang="en-US" dirty="0"/>
              <a:t>Bio Pic</a:t>
            </a:r>
          </a:p>
        </p:txBody>
      </p:sp>
      <p:sp>
        <p:nvSpPr>
          <p:cNvPr id="27" name="Text Placeholder 41"/>
          <p:cNvSpPr>
            <a:spLocks noGrp="1"/>
          </p:cNvSpPr>
          <p:nvPr>
            <p:ph type="body" sz="quarter" idx="13" hasCustomPrompt="1"/>
          </p:nvPr>
        </p:nvSpPr>
        <p:spPr>
          <a:xfrm>
            <a:off x="1519519" y="4564056"/>
            <a:ext cx="4114800" cy="394589"/>
          </a:xfrm>
        </p:spPr>
        <p:txBody>
          <a:bodyPr>
            <a:normAutofit/>
          </a:bodyPr>
          <a:lstStyle>
            <a:lvl1pPr marL="0" indent="0">
              <a:lnSpc>
                <a:spcPct val="110000"/>
              </a:lnSpc>
              <a:buNone/>
              <a:defRPr sz="1600" b="1" spc="0">
                <a:solidFill>
                  <a:schemeClr val="bg1"/>
                </a:solidFill>
              </a:defRPr>
            </a:lvl1pPr>
          </a:lstStyle>
          <a:p>
            <a:pPr lvl="0"/>
            <a:r>
              <a:rPr lang="en-US" dirty="0"/>
              <a:t>Insert name of the person</a:t>
            </a:r>
          </a:p>
        </p:txBody>
      </p:sp>
      <p:sp>
        <p:nvSpPr>
          <p:cNvPr id="29" name="Text Placeholder 41"/>
          <p:cNvSpPr>
            <a:spLocks noGrp="1"/>
          </p:cNvSpPr>
          <p:nvPr>
            <p:ph type="body" sz="quarter" idx="14" hasCustomPrompt="1"/>
          </p:nvPr>
        </p:nvSpPr>
        <p:spPr>
          <a:xfrm>
            <a:off x="1519519" y="4848578"/>
            <a:ext cx="4114800" cy="394589"/>
          </a:xfrm>
        </p:spPr>
        <p:txBody>
          <a:bodyPr>
            <a:normAutofit/>
          </a:bodyPr>
          <a:lstStyle>
            <a:lvl1pPr marL="0" indent="0">
              <a:lnSpc>
                <a:spcPct val="110000"/>
              </a:lnSpc>
              <a:buNone/>
              <a:defRPr sz="1200" b="0" i="0" spc="0">
                <a:solidFill>
                  <a:schemeClr val="bg1"/>
                </a:solidFill>
              </a:defRPr>
            </a:lvl1pPr>
          </a:lstStyle>
          <a:p>
            <a:pPr lvl="0"/>
            <a:r>
              <a:rPr lang="en-US" dirty="0"/>
              <a:t>Insert designation</a:t>
            </a:r>
          </a:p>
        </p:txBody>
      </p:sp>
      <p:sp>
        <p:nvSpPr>
          <p:cNvPr id="18" name="Text Placeholder 41"/>
          <p:cNvSpPr>
            <a:spLocks noGrp="1"/>
          </p:cNvSpPr>
          <p:nvPr>
            <p:ph type="body" sz="quarter" idx="15" hasCustomPrompt="1"/>
          </p:nvPr>
        </p:nvSpPr>
        <p:spPr>
          <a:xfrm>
            <a:off x="1519519" y="5426340"/>
            <a:ext cx="3790789" cy="250929"/>
          </a:xfrm>
        </p:spPr>
        <p:txBody>
          <a:bodyPr anchor="t">
            <a:normAutofit/>
          </a:bodyPr>
          <a:lstStyle>
            <a:lvl1pPr marL="0" indent="0" algn="l">
              <a:lnSpc>
                <a:spcPct val="110000"/>
              </a:lnSpc>
              <a:buNone/>
              <a:defRPr sz="900" b="0" spc="0">
                <a:solidFill>
                  <a:schemeClr val="bg2">
                    <a:lumMod val="20000"/>
                    <a:lumOff val="80000"/>
                  </a:schemeClr>
                </a:solidFill>
              </a:defRPr>
            </a:lvl1pPr>
          </a:lstStyle>
          <a:p>
            <a:pPr lvl="0"/>
            <a:r>
              <a:rPr lang="en-US" dirty="0"/>
              <a:t>Insert Source Info</a:t>
            </a:r>
          </a:p>
        </p:txBody>
      </p:sp>
      <p:sp>
        <p:nvSpPr>
          <p:cNvPr id="1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2" name="Footer Placeholder 1">
            <a:extLst>
              <a:ext uri="{FF2B5EF4-FFF2-40B4-BE49-F238E27FC236}">
                <a16:creationId xmlns:a16="http://schemas.microsoft.com/office/drawing/2014/main" id="{C25419DB-9474-2846-8B3E-DA30852DC010}"/>
              </a:ext>
            </a:extLst>
          </p:cNvPr>
          <p:cNvSpPr>
            <a:spLocks noGrp="1"/>
          </p:cNvSpPr>
          <p:nvPr>
            <p:ph type="ftr" sz="quarter" idx="16"/>
          </p:nvPr>
        </p:nvSpPr>
        <p:spPr/>
        <p:txBody>
          <a:bodyPr/>
          <a:lstStyle>
            <a:lvl1pPr>
              <a:defRPr>
                <a:solidFill>
                  <a:schemeClr val="bg1"/>
                </a:solidFill>
              </a:defRPr>
            </a:lvl1pPr>
          </a:lstStyle>
          <a:p>
            <a:endParaRPr lang="en-US" dirty="0"/>
          </a:p>
        </p:txBody>
      </p:sp>
      <p:pic>
        <p:nvPicPr>
          <p:cNvPr id="11" name="Picture 10">
            <a:extLst>
              <a:ext uri="{FF2B5EF4-FFF2-40B4-BE49-F238E27FC236}">
                <a16:creationId xmlns:a16="http://schemas.microsoft.com/office/drawing/2014/main" id="{ED40BC8F-F8D9-4849-9747-9D85A748CBF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467544" y="6183033"/>
            <a:ext cx="1379166" cy="413382"/>
          </a:xfrm>
          <a:prstGeom prst="rect">
            <a:avLst/>
          </a:prstGeom>
        </p:spPr>
      </p:pic>
    </p:spTree>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CMWF Quote - Green">
    <p:spTree>
      <p:nvGrpSpPr>
        <p:cNvPr id="1" name=""/>
        <p:cNvGrpSpPr/>
        <p:nvPr/>
      </p:nvGrpSpPr>
      <p:grpSpPr>
        <a:xfrm>
          <a:off x="0" y="0"/>
          <a:ext cx="0" cy="0"/>
          <a:chOff x="0" y="0"/>
          <a:chExt cx="0" cy="0"/>
        </a:xfrm>
      </p:grpSpPr>
      <p:sp>
        <p:nvSpPr>
          <p:cNvPr id="49" name="Rectangle 48"/>
          <p:cNvSpPr/>
          <p:nvPr userDrawn="1"/>
        </p:nvSpPr>
        <p:spPr>
          <a:xfrm>
            <a:off x="-1538" y="0"/>
            <a:ext cx="9145538"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2" name="Text Placeholder 41"/>
          <p:cNvSpPr>
            <a:spLocks noGrp="1"/>
          </p:cNvSpPr>
          <p:nvPr>
            <p:ph type="body" sz="quarter" idx="11" hasCustomPrompt="1"/>
          </p:nvPr>
        </p:nvSpPr>
        <p:spPr>
          <a:xfrm>
            <a:off x="467544" y="800708"/>
            <a:ext cx="8295992" cy="3288318"/>
          </a:xfrm>
        </p:spPr>
        <p:txBody>
          <a:bodyPr>
            <a:normAutofit/>
          </a:bodyPr>
          <a:lstStyle>
            <a:lvl1pPr marL="0" indent="0">
              <a:lnSpc>
                <a:spcPct val="110000"/>
              </a:lnSpc>
              <a:buNone/>
              <a:defRPr sz="3200" b="1" spc="0">
                <a:solidFill>
                  <a:schemeClr val="bg1"/>
                </a:solidFill>
              </a:defRPr>
            </a:lvl1pPr>
          </a:lstStyle>
          <a:p>
            <a:pPr lvl="0"/>
            <a:r>
              <a:rPr lang="en-US" dirty="0"/>
              <a:t>Insert additional sub text</a:t>
            </a:r>
          </a:p>
        </p:txBody>
      </p:sp>
      <p:sp>
        <p:nvSpPr>
          <p:cNvPr id="26" name="Picture Placeholder 2"/>
          <p:cNvSpPr>
            <a:spLocks noGrp="1" noChangeAspect="1"/>
          </p:cNvSpPr>
          <p:nvPr>
            <p:ph type="pic" sz="quarter" idx="12" hasCustomPrompt="1"/>
          </p:nvPr>
        </p:nvSpPr>
        <p:spPr>
          <a:xfrm>
            <a:off x="467544" y="4355357"/>
            <a:ext cx="914400" cy="914400"/>
          </a:xfrm>
          <a:prstGeom prst="ellipse">
            <a:avLst/>
          </a:prstGeom>
          <a:ln w="25400">
            <a:noFill/>
          </a:ln>
        </p:spPr>
        <p:txBody>
          <a:bodyPr anchor="ctr"/>
          <a:lstStyle>
            <a:lvl1pPr marL="0" indent="0" algn="ctr">
              <a:buFontTx/>
              <a:buNone/>
              <a:defRPr b="1">
                <a:solidFill>
                  <a:schemeClr val="bg1"/>
                </a:solidFill>
              </a:defRPr>
            </a:lvl1pPr>
          </a:lstStyle>
          <a:p>
            <a:r>
              <a:rPr lang="en-US" dirty="0"/>
              <a:t>Bio Pic</a:t>
            </a:r>
          </a:p>
        </p:txBody>
      </p:sp>
      <p:sp>
        <p:nvSpPr>
          <p:cNvPr id="27" name="Text Placeholder 41"/>
          <p:cNvSpPr>
            <a:spLocks noGrp="1"/>
          </p:cNvSpPr>
          <p:nvPr>
            <p:ph type="body" sz="quarter" idx="13" hasCustomPrompt="1"/>
          </p:nvPr>
        </p:nvSpPr>
        <p:spPr>
          <a:xfrm>
            <a:off x="1519519" y="4564056"/>
            <a:ext cx="4114800" cy="394589"/>
          </a:xfrm>
        </p:spPr>
        <p:txBody>
          <a:bodyPr>
            <a:normAutofit/>
          </a:bodyPr>
          <a:lstStyle>
            <a:lvl1pPr marL="0" indent="0">
              <a:lnSpc>
                <a:spcPct val="110000"/>
              </a:lnSpc>
              <a:buNone/>
              <a:defRPr sz="1600" b="1" spc="0">
                <a:solidFill>
                  <a:schemeClr val="bg1"/>
                </a:solidFill>
              </a:defRPr>
            </a:lvl1pPr>
          </a:lstStyle>
          <a:p>
            <a:pPr lvl="0"/>
            <a:r>
              <a:rPr lang="en-US" dirty="0"/>
              <a:t>Insert name of the person</a:t>
            </a:r>
          </a:p>
        </p:txBody>
      </p:sp>
      <p:sp>
        <p:nvSpPr>
          <p:cNvPr id="29" name="Text Placeholder 41"/>
          <p:cNvSpPr>
            <a:spLocks noGrp="1"/>
          </p:cNvSpPr>
          <p:nvPr>
            <p:ph type="body" sz="quarter" idx="14" hasCustomPrompt="1"/>
          </p:nvPr>
        </p:nvSpPr>
        <p:spPr>
          <a:xfrm>
            <a:off x="1519519" y="4848578"/>
            <a:ext cx="4114800" cy="394589"/>
          </a:xfrm>
        </p:spPr>
        <p:txBody>
          <a:bodyPr>
            <a:normAutofit/>
          </a:bodyPr>
          <a:lstStyle>
            <a:lvl1pPr marL="0" indent="0">
              <a:lnSpc>
                <a:spcPct val="110000"/>
              </a:lnSpc>
              <a:buNone/>
              <a:defRPr sz="1200" b="0" i="0" spc="0">
                <a:solidFill>
                  <a:schemeClr val="bg1"/>
                </a:solidFill>
              </a:defRPr>
            </a:lvl1pPr>
          </a:lstStyle>
          <a:p>
            <a:pPr lvl="0"/>
            <a:r>
              <a:rPr lang="en-US" dirty="0"/>
              <a:t>Insert designation</a:t>
            </a:r>
          </a:p>
        </p:txBody>
      </p:sp>
      <p:sp>
        <p:nvSpPr>
          <p:cNvPr id="18" name="Text Placeholder 41"/>
          <p:cNvSpPr>
            <a:spLocks noGrp="1"/>
          </p:cNvSpPr>
          <p:nvPr>
            <p:ph type="body" sz="quarter" idx="15" hasCustomPrompt="1"/>
          </p:nvPr>
        </p:nvSpPr>
        <p:spPr>
          <a:xfrm>
            <a:off x="1519519" y="5426340"/>
            <a:ext cx="3790789" cy="250929"/>
          </a:xfrm>
        </p:spPr>
        <p:txBody>
          <a:bodyPr anchor="t">
            <a:normAutofit/>
          </a:bodyPr>
          <a:lstStyle>
            <a:lvl1pPr marL="0" indent="0" algn="l">
              <a:lnSpc>
                <a:spcPct val="110000"/>
              </a:lnSpc>
              <a:buNone/>
              <a:defRPr sz="900" b="0" spc="0">
                <a:solidFill>
                  <a:schemeClr val="accent4">
                    <a:lumMod val="40000"/>
                    <a:lumOff val="60000"/>
                  </a:schemeClr>
                </a:solidFill>
              </a:defRPr>
            </a:lvl1pPr>
          </a:lstStyle>
          <a:p>
            <a:pPr lvl="0"/>
            <a:r>
              <a:rPr lang="en-US" dirty="0"/>
              <a:t>Insert Source Info</a:t>
            </a:r>
          </a:p>
        </p:txBody>
      </p:sp>
      <p:sp>
        <p:nvSpPr>
          <p:cNvPr id="1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2" name="Footer Placeholder 1">
            <a:extLst>
              <a:ext uri="{FF2B5EF4-FFF2-40B4-BE49-F238E27FC236}">
                <a16:creationId xmlns:a16="http://schemas.microsoft.com/office/drawing/2014/main" id="{59A9B494-9F9D-2F40-9D90-755C68BE6CB6}"/>
              </a:ext>
            </a:extLst>
          </p:cNvPr>
          <p:cNvSpPr>
            <a:spLocks noGrp="1"/>
          </p:cNvSpPr>
          <p:nvPr>
            <p:ph type="ftr" sz="quarter" idx="16"/>
          </p:nvPr>
        </p:nvSpPr>
        <p:spPr/>
        <p:txBody>
          <a:bodyPr/>
          <a:lstStyle>
            <a:lvl1pPr>
              <a:defRPr>
                <a:solidFill>
                  <a:schemeClr val="bg1"/>
                </a:solidFill>
              </a:defRPr>
            </a:lvl1pPr>
          </a:lstStyle>
          <a:p>
            <a:endParaRPr lang="en-US" dirty="0"/>
          </a:p>
        </p:txBody>
      </p:sp>
      <p:pic>
        <p:nvPicPr>
          <p:cNvPr id="11" name="Picture 10">
            <a:extLst>
              <a:ext uri="{FF2B5EF4-FFF2-40B4-BE49-F238E27FC236}">
                <a16:creationId xmlns:a16="http://schemas.microsoft.com/office/drawing/2014/main" id="{F6CCD010-54C7-3541-BC74-F2FAF23D8F2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467544" y="6183033"/>
            <a:ext cx="1379166" cy="413382"/>
          </a:xfrm>
          <a:prstGeom prst="rect">
            <a:avLst/>
          </a:prstGeom>
        </p:spPr>
      </p:pic>
    </p:spTree>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CMWF Quote - Purple">
    <p:spTree>
      <p:nvGrpSpPr>
        <p:cNvPr id="1" name=""/>
        <p:cNvGrpSpPr/>
        <p:nvPr/>
      </p:nvGrpSpPr>
      <p:grpSpPr>
        <a:xfrm>
          <a:off x="0" y="0"/>
          <a:ext cx="0" cy="0"/>
          <a:chOff x="0" y="0"/>
          <a:chExt cx="0" cy="0"/>
        </a:xfrm>
      </p:grpSpPr>
      <p:sp>
        <p:nvSpPr>
          <p:cNvPr id="49" name="Rectangle 48"/>
          <p:cNvSpPr/>
          <p:nvPr userDrawn="1"/>
        </p:nvSpPr>
        <p:spPr>
          <a:xfrm>
            <a:off x="-1538" y="0"/>
            <a:ext cx="9145538" cy="6858000"/>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2" name="Text Placeholder 41"/>
          <p:cNvSpPr>
            <a:spLocks noGrp="1"/>
          </p:cNvSpPr>
          <p:nvPr>
            <p:ph type="body" sz="quarter" idx="11" hasCustomPrompt="1"/>
          </p:nvPr>
        </p:nvSpPr>
        <p:spPr>
          <a:xfrm>
            <a:off x="467544" y="800708"/>
            <a:ext cx="8295992" cy="3288318"/>
          </a:xfrm>
        </p:spPr>
        <p:txBody>
          <a:bodyPr>
            <a:normAutofit/>
          </a:bodyPr>
          <a:lstStyle>
            <a:lvl1pPr marL="0" indent="0">
              <a:lnSpc>
                <a:spcPct val="110000"/>
              </a:lnSpc>
              <a:buNone/>
              <a:defRPr sz="3200" b="1" spc="0">
                <a:solidFill>
                  <a:schemeClr val="bg1"/>
                </a:solidFill>
              </a:defRPr>
            </a:lvl1pPr>
          </a:lstStyle>
          <a:p>
            <a:pPr lvl="0"/>
            <a:r>
              <a:rPr lang="en-US" dirty="0"/>
              <a:t>Insert additional sub text</a:t>
            </a:r>
          </a:p>
        </p:txBody>
      </p:sp>
      <p:sp>
        <p:nvSpPr>
          <p:cNvPr id="26" name="Picture Placeholder 2"/>
          <p:cNvSpPr>
            <a:spLocks noGrp="1" noChangeAspect="1"/>
          </p:cNvSpPr>
          <p:nvPr>
            <p:ph type="pic" sz="quarter" idx="12" hasCustomPrompt="1"/>
          </p:nvPr>
        </p:nvSpPr>
        <p:spPr>
          <a:xfrm>
            <a:off x="467544" y="4355357"/>
            <a:ext cx="914400" cy="914400"/>
          </a:xfrm>
          <a:prstGeom prst="ellipse">
            <a:avLst/>
          </a:prstGeom>
          <a:ln w="25400">
            <a:noFill/>
          </a:ln>
        </p:spPr>
        <p:txBody>
          <a:bodyPr anchor="ctr"/>
          <a:lstStyle>
            <a:lvl1pPr marL="0" indent="0" algn="ctr">
              <a:buFontTx/>
              <a:buNone/>
              <a:defRPr b="1">
                <a:solidFill>
                  <a:schemeClr val="bg1"/>
                </a:solidFill>
              </a:defRPr>
            </a:lvl1pPr>
          </a:lstStyle>
          <a:p>
            <a:r>
              <a:rPr lang="en-US" dirty="0"/>
              <a:t>Bio Pic</a:t>
            </a:r>
          </a:p>
        </p:txBody>
      </p:sp>
      <p:sp>
        <p:nvSpPr>
          <p:cNvPr id="27" name="Text Placeholder 41"/>
          <p:cNvSpPr>
            <a:spLocks noGrp="1"/>
          </p:cNvSpPr>
          <p:nvPr>
            <p:ph type="body" sz="quarter" idx="13" hasCustomPrompt="1"/>
          </p:nvPr>
        </p:nvSpPr>
        <p:spPr>
          <a:xfrm>
            <a:off x="1519519" y="4564056"/>
            <a:ext cx="4114800" cy="394589"/>
          </a:xfrm>
        </p:spPr>
        <p:txBody>
          <a:bodyPr>
            <a:normAutofit/>
          </a:bodyPr>
          <a:lstStyle>
            <a:lvl1pPr marL="0" indent="0">
              <a:lnSpc>
                <a:spcPct val="110000"/>
              </a:lnSpc>
              <a:buNone/>
              <a:defRPr sz="1600" b="1" spc="0">
                <a:solidFill>
                  <a:schemeClr val="bg1"/>
                </a:solidFill>
              </a:defRPr>
            </a:lvl1pPr>
          </a:lstStyle>
          <a:p>
            <a:pPr lvl="0"/>
            <a:r>
              <a:rPr lang="en-US" dirty="0"/>
              <a:t>Insert name of the person</a:t>
            </a:r>
          </a:p>
        </p:txBody>
      </p:sp>
      <p:sp>
        <p:nvSpPr>
          <p:cNvPr id="29" name="Text Placeholder 41"/>
          <p:cNvSpPr>
            <a:spLocks noGrp="1"/>
          </p:cNvSpPr>
          <p:nvPr>
            <p:ph type="body" sz="quarter" idx="14" hasCustomPrompt="1"/>
          </p:nvPr>
        </p:nvSpPr>
        <p:spPr>
          <a:xfrm>
            <a:off x="1519519" y="4848578"/>
            <a:ext cx="4114800" cy="394589"/>
          </a:xfrm>
        </p:spPr>
        <p:txBody>
          <a:bodyPr>
            <a:normAutofit/>
          </a:bodyPr>
          <a:lstStyle>
            <a:lvl1pPr marL="0" indent="0">
              <a:lnSpc>
                <a:spcPct val="110000"/>
              </a:lnSpc>
              <a:buNone/>
              <a:defRPr sz="1200" b="0" i="0" spc="0">
                <a:solidFill>
                  <a:schemeClr val="bg1"/>
                </a:solidFill>
              </a:defRPr>
            </a:lvl1pPr>
          </a:lstStyle>
          <a:p>
            <a:pPr lvl="0"/>
            <a:r>
              <a:rPr lang="en-US" dirty="0"/>
              <a:t>Insert designation</a:t>
            </a:r>
          </a:p>
        </p:txBody>
      </p:sp>
      <p:sp>
        <p:nvSpPr>
          <p:cNvPr id="18" name="Text Placeholder 41"/>
          <p:cNvSpPr>
            <a:spLocks noGrp="1"/>
          </p:cNvSpPr>
          <p:nvPr>
            <p:ph type="body" sz="quarter" idx="15" hasCustomPrompt="1"/>
          </p:nvPr>
        </p:nvSpPr>
        <p:spPr>
          <a:xfrm>
            <a:off x="1519519" y="5426340"/>
            <a:ext cx="3790789" cy="250929"/>
          </a:xfrm>
        </p:spPr>
        <p:txBody>
          <a:bodyPr anchor="t">
            <a:normAutofit/>
          </a:bodyPr>
          <a:lstStyle>
            <a:lvl1pPr marL="0" indent="0" algn="l">
              <a:lnSpc>
                <a:spcPct val="110000"/>
              </a:lnSpc>
              <a:buNone/>
              <a:defRPr sz="900" b="0" spc="0">
                <a:solidFill>
                  <a:schemeClr val="accent5">
                    <a:lumMod val="40000"/>
                    <a:lumOff val="60000"/>
                  </a:schemeClr>
                </a:solidFill>
              </a:defRPr>
            </a:lvl1pPr>
          </a:lstStyle>
          <a:p>
            <a:pPr lvl="0"/>
            <a:r>
              <a:rPr lang="en-US" dirty="0"/>
              <a:t>Insert Source Info</a:t>
            </a:r>
          </a:p>
        </p:txBody>
      </p:sp>
      <p:sp>
        <p:nvSpPr>
          <p:cNvPr id="1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2" name="Footer Placeholder 1">
            <a:extLst>
              <a:ext uri="{FF2B5EF4-FFF2-40B4-BE49-F238E27FC236}">
                <a16:creationId xmlns:a16="http://schemas.microsoft.com/office/drawing/2014/main" id="{767F2C01-7E98-AC47-B47D-D0991DB0C91E}"/>
              </a:ext>
            </a:extLst>
          </p:cNvPr>
          <p:cNvSpPr>
            <a:spLocks noGrp="1"/>
          </p:cNvSpPr>
          <p:nvPr>
            <p:ph type="ftr" sz="quarter" idx="16"/>
          </p:nvPr>
        </p:nvSpPr>
        <p:spPr/>
        <p:txBody>
          <a:bodyPr/>
          <a:lstStyle>
            <a:lvl1pPr>
              <a:defRPr>
                <a:solidFill>
                  <a:schemeClr val="bg1"/>
                </a:solidFill>
              </a:defRPr>
            </a:lvl1pPr>
          </a:lstStyle>
          <a:p>
            <a:endParaRPr lang="en-US" dirty="0"/>
          </a:p>
        </p:txBody>
      </p:sp>
      <p:pic>
        <p:nvPicPr>
          <p:cNvPr id="11" name="Picture 10">
            <a:extLst>
              <a:ext uri="{FF2B5EF4-FFF2-40B4-BE49-F238E27FC236}">
                <a16:creationId xmlns:a16="http://schemas.microsoft.com/office/drawing/2014/main" id="{E461B5FA-93C6-B347-8327-62EA2D39149E}"/>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467544" y="6183033"/>
            <a:ext cx="1379166" cy="413382"/>
          </a:xfrm>
          <a:prstGeom prst="rect">
            <a:avLst/>
          </a:prstGeom>
        </p:spPr>
      </p:pic>
    </p:spTree>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1131033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pic>
        <p:nvPicPr>
          <p:cNvPr id="16" name="Pictur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959301" y="6210832"/>
            <a:ext cx="2172716" cy="647192"/>
          </a:xfrm>
          <a:prstGeom prst="rect">
            <a:avLst/>
          </a:prstGeom>
        </p:spPr>
      </p:pic>
      <p:sp>
        <p:nvSpPr>
          <p:cNvPr id="19" name="Text Placeholder 18"/>
          <p:cNvSpPr>
            <a:spLocks noGrp="1"/>
          </p:cNvSpPr>
          <p:nvPr>
            <p:ph type="body" sz="quarter" idx="10"/>
          </p:nvPr>
        </p:nvSpPr>
        <p:spPr>
          <a:xfrm>
            <a:off x="0" y="0"/>
            <a:ext cx="9144000" cy="301752"/>
          </a:xfrm>
          <a:prstGeom prst="rect">
            <a:avLst/>
          </a:prstGeom>
        </p:spPr>
        <p:txBody>
          <a:bodyPr/>
          <a:lstStyle>
            <a:lvl1pPr marL="0" indent="0">
              <a:buNone/>
              <a:defRPr sz="1600" b="0" i="0">
                <a:solidFill>
                  <a:schemeClr val="accent6"/>
                </a:solidFill>
                <a:latin typeface="Calibri Light" charset="0"/>
                <a:ea typeface="Calibri Light" charset="0"/>
                <a:cs typeface="Calibri Light" charset="0"/>
              </a:defRPr>
            </a:lvl1pPr>
            <a:lvl2pPr marL="457200" indent="0">
              <a:buNone/>
              <a:defRPr sz="1600" b="0" i="0">
                <a:solidFill>
                  <a:schemeClr val="accent6"/>
                </a:solidFill>
                <a:latin typeface="Calibri Light" charset="0"/>
                <a:ea typeface="Calibri Light" charset="0"/>
                <a:cs typeface="Calibri Light" charset="0"/>
              </a:defRPr>
            </a:lvl2pPr>
            <a:lvl3pPr marL="914400" indent="0">
              <a:buNone/>
              <a:defRPr sz="1600" b="0" i="0">
                <a:solidFill>
                  <a:schemeClr val="accent6"/>
                </a:solidFill>
                <a:latin typeface="Calibri Light" charset="0"/>
                <a:ea typeface="Calibri Light" charset="0"/>
                <a:cs typeface="Calibri Light" charset="0"/>
              </a:defRPr>
            </a:lvl3pPr>
            <a:lvl4pPr marL="1371600" indent="0">
              <a:buNone/>
              <a:defRPr sz="1600" b="0" i="0">
                <a:solidFill>
                  <a:schemeClr val="accent6"/>
                </a:solidFill>
                <a:latin typeface="Calibri Light" charset="0"/>
                <a:ea typeface="Calibri Light" charset="0"/>
                <a:cs typeface="Calibri Light" charset="0"/>
              </a:defRPr>
            </a:lvl4pPr>
            <a:lvl5pPr marL="1828800" indent="0">
              <a:buNone/>
              <a:defRPr sz="1600" b="0" i="0">
                <a:solidFill>
                  <a:schemeClr val="accent6"/>
                </a:solidFill>
                <a:latin typeface="Calibri Light" charset="0"/>
                <a:ea typeface="Calibri Light" charset="0"/>
                <a:cs typeface="Calibri Light" charset="0"/>
              </a:defRPr>
            </a:lvl5pPr>
          </a:lstStyle>
          <a:p>
            <a:pPr lvl="0"/>
            <a:r>
              <a:rPr lang="en-US" dirty="0"/>
              <a:t>Click to edit Master text styles</a:t>
            </a:r>
          </a:p>
        </p:txBody>
      </p:sp>
      <p:sp>
        <p:nvSpPr>
          <p:cNvPr id="22" name="Text Placeholder 21"/>
          <p:cNvSpPr>
            <a:spLocks noGrp="1"/>
          </p:cNvSpPr>
          <p:nvPr>
            <p:ph type="body" sz="quarter" idx="11"/>
          </p:nvPr>
        </p:nvSpPr>
        <p:spPr>
          <a:xfrm>
            <a:off x="-1" y="304800"/>
            <a:ext cx="9132017" cy="911352"/>
          </a:xfrm>
          <a:prstGeom prst="rect">
            <a:avLst/>
          </a:prstGeom>
        </p:spPr>
        <p:txBody>
          <a:bodyPr/>
          <a:lstStyle>
            <a:lvl1pPr marL="0" indent="0">
              <a:lnSpc>
                <a:spcPct val="90000"/>
              </a:lnSpc>
              <a:spcBef>
                <a:spcPts val="0"/>
              </a:spcBef>
              <a:buNone/>
              <a:defRPr sz="2600" b="1" i="0">
                <a:solidFill>
                  <a:schemeClr val="accent6"/>
                </a:solidFill>
                <a:latin typeface="Calibri Light" charset="0"/>
                <a:ea typeface="Calibri Light" charset="0"/>
                <a:cs typeface="Calibri Light" charset="0"/>
              </a:defRPr>
            </a:lvl1pPr>
            <a:lvl2pPr marL="457200" indent="0">
              <a:buNone/>
              <a:defRPr sz="2600" b="1" i="0">
                <a:solidFill>
                  <a:schemeClr val="accent6"/>
                </a:solidFill>
                <a:latin typeface="Calibri Light" charset="0"/>
                <a:ea typeface="Calibri Light" charset="0"/>
                <a:cs typeface="Calibri Light" charset="0"/>
              </a:defRPr>
            </a:lvl2pPr>
            <a:lvl3pPr marL="914400" indent="0">
              <a:buNone/>
              <a:defRPr sz="2600" b="1" i="0">
                <a:solidFill>
                  <a:schemeClr val="accent6"/>
                </a:solidFill>
                <a:latin typeface="Calibri Light" charset="0"/>
                <a:ea typeface="Calibri Light" charset="0"/>
                <a:cs typeface="Calibri Light" charset="0"/>
              </a:defRPr>
            </a:lvl3pPr>
            <a:lvl4pPr marL="1371600" indent="0">
              <a:buNone/>
              <a:defRPr sz="2600" b="1" i="0">
                <a:solidFill>
                  <a:schemeClr val="accent6"/>
                </a:solidFill>
                <a:latin typeface="Calibri Light" charset="0"/>
                <a:ea typeface="Calibri Light" charset="0"/>
                <a:cs typeface="Calibri Light" charset="0"/>
              </a:defRPr>
            </a:lvl4pPr>
            <a:lvl5pPr marL="1828800" indent="0">
              <a:buNone/>
              <a:defRPr sz="2600" b="1" i="0">
                <a:solidFill>
                  <a:schemeClr val="accent6"/>
                </a:solidFill>
                <a:latin typeface="Calibri Light" charset="0"/>
                <a:ea typeface="Calibri Light" charset="0"/>
                <a:cs typeface="Calibri Light" charset="0"/>
              </a:defRPr>
            </a:lvl5pPr>
          </a:lstStyle>
          <a:p>
            <a:pPr lvl="0"/>
            <a:r>
              <a:rPr lang="en-US" dirty="0"/>
              <a:t>Click to edit Master text styles</a:t>
            </a:r>
          </a:p>
        </p:txBody>
      </p:sp>
      <p:sp>
        <p:nvSpPr>
          <p:cNvPr id="25" name="Text Placeholder 24"/>
          <p:cNvSpPr>
            <a:spLocks noGrp="1"/>
          </p:cNvSpPr>
          <p:nvPr>
            <p:ph type="body" sz="quarter" idx="12"/>
          </p:nvPr>
        </p:nvSpPr>
        <p:spPr>
          <a:xfrm>
            <a:off x="0" y="5524500"/>
            <a:ext cx="9144000" cy="604264"/>
          </a:xfrm>
          <a:prstGeom prst="rect">
            <a:avLst/>
          </a:prstGeom>
        </p:spPr>
        <p:txBody>
          <a:bodyPr anchor="b" anchorCtr="0"/>
          <a:lstStyle>
            <a:lvl1pPr marL="0" indent="0">
              <a:buNone/>
              <a:defRPr sz="1100" b="0" i="0">
                <a:solidFill>
                  <a:schemeClr val="accent6"/>
                </a:solidFill>
                <a:latin typeface="Trebuchet MS" panose="020B0703020202090204" pitchFamily="34" charset="0"/>
                <a:ea typeface="Trebuchet MS" panose="020B0703020202090204" pitchFamily="34" charset="0"/>
                <a:cs typeface="Calibri" charset="0"/>
              </a:defRPr>
            </a:lvl1pPr>
            <a:lvl2pPr marL="457200" indent="0">
              <a:buNone/>
              <a:defRPr sz="1100">
                <a:solidFill>
                  <a:schemeClr val="accent6"/>
                </a:solidFill>
                <a:latin typeface="Calibri" charset="0"/>
                <a:ea typeface="Calibri" charset="0"/>
                <a:cs typeface="Calibri" charset="0"/>
              </a:defRPr>
            </a:lvl2pPr>
            <a:lvl3pPr marL="914400" indent="0">
              <a:buNone/>
              <a:defRPr sz="1100">
                <a:solidFill>
                  <a:schemeClr val="accent6"/>
                </a:solidFill>
                <a:latin typeface="Calibri" charset="0"/>
                <a:ea typeface="Calibri" charset="0"/>
                <a:cs typeface="Calibri" charset="0"/>
              </a:defRPr>
            </a:lvl3pPr>
            <a:lvl4pPr marL="1371600" indent="0">
              <a:buNone/>
              <a:defRPr sz="1100">
                <a:solidFill>
                  <a:schemeClr val="accent6"/>
                </a:solidFill>
                <a:latin typeface="Calibri" charset="0"/>
                <a:ea typeface="Calibri" charset="0"/>
                <a:cs typeface="Calibri" charset="0"/>
              </a:defRPr>
            </a:lvl4pPr>
            <a:lvl5pPr marL="1828800" indent="0">
              <a:buNone/>
              <a:defRPr sz="1100">
                <a:solidFill>
                  <a:schemeClr val="accent6"/>
                </a:solidFill>
                <a:latin typeface="Calibri" charset="0"/>
                <a:ea typeface="Calibri" charset="0"/>
                <a:cs typeface="Calibri" charset="0"/>
              </a:defRPr>
            </a:lvl5pPr>
          </a:lstStyle>
          <a:p>
            <a:pPr lvl="0"/>
            <a:r>
              <a:rPr lang="en-US" dirty="0"/>
              <a:t>Click to edit Master text styles</a:t>
            </a:r>
          </a:p>
        </p:txBody>
      </p:sp>
    </p:spTree>
    <p:extLst>
      <p:ext uri="{BB962C8B-B14F-4D97-AF65-F5344CB8AC3E}">
        <p14:creationId xmlns:p14="http://schemas.microsoft.com/office/powerpoint/2010/main" val="187469721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userDrawn="1">
  <p:cSld name="1_Graph Layout: 01">
    <p:bg>
      <p:bgPr>
        <a:solidFill>
          <a:schemeClr val="bg1"/>
        </a:solidFill>
        <a:effectLst/>
      </p:bgPr>
    </p:bg>
    <p:spTree>
      <p:nvGrpSpPr>
        <p:cNvPr id="1" name=""/>
        <p:cNvGrpSpPr/>
        <p:nvPr/>
      </p:nvGrpSpPr>
      <p:grpSpPr>
        <a:xfrm>
          <a:off x="0" y="0"/>
          <a:ext cx="0" cy="0"/>
          <a:chOff x="0" y="0"/>
          <a:chExt cx="0" cy="0"/>
        </a:xfrm>
      </p:grpSpPr>
      <p:sp>
        <p:nvSpPr>
          <p:cNvPr id="2" name="TextBox 1"/>
          <p:cNvSpPr txBox="1"/>
          <p:nvPr userDrawn="1"/>
        </p:nvSpPr>
        <p:spPr>
          <a:xfrm>
            <a:off x="1799691" y="6368920"/>
            <a:ext cx="7272807" cy="408452"/>
          </a:xfrm>
          <a:prstGeom prst="rect">
            <a:avLst/>
          </a:prstGeom>
          <a:noFill/>
        </p:spPr>
        <p:txBody>
          <a:bodyPr wrap="square" lIns="0" tIns="0" rIns="0" bIns="0" rtlCol="0" anchor="ctr" anchorCtr="0">
            <a:noAutofit/>
          </a:bodyPr>
          <a:lstStyle/>
          <a:p>
            <a:pPr marL="0" marR="0" indent="0" algn="l" defTabSz="1219170" rtl="0" eaLnBrk="1" fontAlgn="auto" latinLnBrk="0" hangingPunct="1">
              <a:lnSpc>
                <a:spcPct val="100000"/>
              </a:lnSpc>
              <a:spcBef>
                <a:spcPts val="0"/>
              </a:spcBef>
              <a:spcAft>
                <a:spcPts val="0"/>
              </a:spcAft>
              <a:buClrTx/>
              <a:buSzTx/>
              <a:buFontTx/>
              <a:buNone/>
              <a:tabLst/>
              <a:defRPr/>
            </a:pPr>
            <a:r>
              <a:rPr lang="en-US" sz="900" dirty="0"/>
              <a:t>Source: Sara R. Collins, Herman K. Bhupal, and Michelle M. Doty, </a:t>
            </a:r>
            <a:r>
              <a:rPr lang="en-US" sz="900" i="1" dirty="0"/>
              <a:t>Health Insurance Coverage Eight Years After the ACA: Fewer Uninsured Americans and Shorter Coverage Gaps, But More Underinsured — Findings from the Commonwealth Fund Biennial Health Insurance Survey, 2018 </a:t>
            </a:r>
            <a:r>
              <a:rPr lang="en-US" sz="900" dirty="0"/>
              <a:t>(Commonwealth Fund, Feb. 2019).</a:t>
            </a:r>
          </a:p>
        </p:txBody>
      </p:sp>
      <p:sp>
        <p:nvSpPr>
          <p:cNvPr id="8" name="Rectangle 7"/>
          <p:cNvSpPr/>
          <p:nvPr userDrawn="1"/>
        </p:nvSpPr>
        <p:spPr>
          <a:xfrm>
            <a:off x="0" y="0"/>
            <a:ext cx="9144000" cy="62841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3" name="Title 1"/>
          <p:cNvSpPr>
            <a:spLocks noGrp="1"/>
          </p:cNvSpPr>
          <p:nvPr>
            <p:ph type="ctrTitle"/>
          </p:nvPr>
        </p:nvSpPr>
        <p:spPr>
          <a:xfrm>
            <a:off x="98134" y="0"/>
            <a:ext cx="9001000" cy="628410"/>
          </a:xfrm>
          <a:effectLst/>
        </p:spPr>
        <p:txBody>
          <a:bodyPr anchor="ctr">
            <a:noAutofit/>
          </a:bodyPr>
          <a:lstStyle>
            <a:lvl1pPr algn="l">
              <a:lnSpc>
                <a:spcPct val="90000"/>
              </a:lnSpc>
              <a:defRPr sz="1800" b="0" i="0" spc="0" baseline="0">
                <a:solidFill>
                  <a:schemeClr val="bg1"/>
                </a:solidFill>
                <a:effectLst/>
                <a:latin typeface="Trebuchet MS" panose="020B0703020202090204" pitchFamily="34" charset="0"/>
                <a:ea typeface="Trebuchet MS" panose="020B0703020202090204" pitchFamily="34" charset="0"/>
                <a:cs typeface="Trebuchet MS" panose="020B0703020202090204" pitchFamily="34" charset="0"/>
              </a:defRPr>
            </a:lvl1pPr>
          </a:lstStyle>
          <a:p>
            <a:endParaRPr lang="en-US" dirty="0"/>
          </a:p>
        </p:txBody>
      </p:sp>
      <p:sp>
        <p:nvSpPr>
          <p:cNvPr id="57" name="Chart Placeholder 5"/>
          <p:cNvSpPr>
            <a:spLocks noGrp="1"/>
          </p:cNvSpPr>
          <p:nvPr>
            <p:ph type="chart" sz="quarter" idx="19"/>
          </p:nvPr>
        </p:nvSpPr>
        <p:spPr>
          <a:xfrm>
            <a:off x="71500" y="1052736"/>
            <a:ext cx="9000999" cy="4596104"/>
          </a:xfrm>
        </p:spPr>
        <p:txBody>
          <a:bodyPr>
            <a:normAutofit/>
          </a:bodyPr>
          <a:lstStyle>
            <a:lvl1pPr>
              <a:defRPr sz="1300">
                <a:solidFill>
                  <a:srgbClr val="4C515A"/>
                </a:solidFill>
              </a:defRPr>
            </a:lvl1pPr>
          </a:lstStyle>
          <a:p>
            <a:endParaRPr lang="en-US" dirty="0"/>
          </a:p>
        </p:txBody>
      </p:sp>
      <p:cxnSp>
        <p:nvCxnSpPr>
          <p:cNvPr id="61" name="Straight Connector 60"/>
          <p:cNvCxnSpPr>
            <a:cxnSpLocks/>
          </p:cNvCxnSpPr>
          <p:nvPr userDrawn="1"/>
        </p:nvCxnSpPr>
        <p:spPr>
          <a:xfrm flipH="1">
            <a:off x="71500"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0" name="Text Placeholder 9"/>
          <p:cNvSpPr>
            <a:spLocks noGrp="1"/>
          </p:cNvSpPr>
          <p:nvPr>
            <p:ph type="body" sz="quarter" idx="22"/>
          </p:nvPr>
        </p:nvSpPr>
        <p:spPr>
          <a:xfrm>
            <a:off x="71500" y="5697252"/>
            <a:ext cx="9001063" cy="495834"/>
          </a:xfrm>
        </p:spPr>
        <p:txBody>
          <a:bodyPr anchor="b" anchorCtr="0">
            <a:noAutofit/>
          </a:bodyPr>
          <a:lstStyle>
            <a:lvl1pPr marL="0" indent="0">
              <a:lnSpc>
                <a:spcPct val="90000"/>
              </a:lnSpc>
              <a:spcBef>
                <a:spcPts val="0"/>
              </a:spcBef>
              <a:spcAft>
                <a:spcPts val="600"/>
              </a:spcAft>
              <a:buNone/>
              <a:defRPr lang="en-US" sz="900" b="0" i="0" smtClean="0">
                <a:solidFill>
                  <a:schemeClr val="tx1"/>
                </a:solidFill>
                <a:effectLst/>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endParaRPr lang="en-US" dirty="0"/>
          </a:p>
        </p:txBody>
      </p:sp>
      <p:pic>
        <p:nvPicPr>
          <p:cNvPr id="9" name="Picture 8">
            <a:extLst>
              <a:ext uri="{FF2B5EF4-FFF2-40B4-BE49-F238E27FC236}">
                <a16:creationId xmlns:a16="http://schemas.microsoft.com/office/drawing/2014/main" id="{8C60B9FE-8C74-D946-9B2E-D5E39876B4E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339" t="9092" r="7027" b="31817"/>
          <a:stretch/>
        </p:blipFill>
        <p:spPr>
          <a:xfrm>
            <a:off x="35496" y="6345324"/>
            <a:ext cx="1476164" cy="468052"/>
          </a:xfrm>
          <a:prstGeom prst="rect">
            <a:avLst/>
          </a:prstGeom>
        </p:spPr>
      </p:pic>
    </p:spTree>
    <p:extLst>
      <p:ext uri="{BB962C8B-B14F-4D97-AF65-F5344CB8AC3E}">
        <p14:creationId xmlns:p14="http://schemas.microsoft.com/office/powerpoint/2010/main" val="42086814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MWF Section 1 - Green">
    <p:spTree>
      <p:nvGrpSpPr>
        <p:cNvPr id="1" name=""/>
        <p:cNvGrpSpPr/>
        <p:nvPr/>
      </p:nvGrpSpPr>
      <p:grpSpPr>
        <a:xfrm>
          <a:off x="0" y="0"/>
          <a:ext cx="0" cy="0"/>
          <a:chOff x="0" y="0"/>
          <a:chExt cx="0" cy="0"/>
        </a:xfrm>
      </p:grpSpPr>
      <p:sp>
        <p:nvSpPr>
          <p:cNvPr id="2" name="Rectangle 1"/>
          <p:cNvSpPr/>
          <p:nvPr userDrawn="1"/>
        </p:nvSpPr>
        <p:spPr>
          <a:xfrm>
            <a:off x="217054" y="1138"/>
            <a:ext cx="8928484"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Rectangle 2"/>
          <p:cNvSpPr/>
          <p:nvPr userDrawn="1"/>
        </p:nvSpPr>
        <p:spPr>
          <a:xfrm>
            <a:off x="0" y="0"/>
            <a:ext cx="217054" cy="6858000"/>
          </a:xfrm>
          <a:prstGeom prst="rect">
            <a:avLst/>
          </a:prstGeom>
          <a:solidFill>
            <a:schemeClr val="accent4">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6"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100" baseline="0">
                <a:solidFill>
                  <a:schemeClr val="accent4">
                    <a:lumMod val="40000"/>
                    <a:lumOff val="6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dirty="0"/>
              <a:t>Insert sub text</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dirty="0"/>
              <a:t>Click to edit master title style</a:t>
            </a:r>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4" name="Footer Placeholder 3">
            <a:extLst>
              <a:ext uri="{FF2B5EF4-FFF2-40B4-BE49-F238E27FC236}">
                <a16:creationId xmlns:a16="http://schemas.microsoft.com/office/drawing/2014/main" id="{2562DAF0-0013-6F44-BDC5-714FFED30602}"/>
              </a:ext>
            </a:extLst>
          </p:cNvPr>
          <p:cNvSpPr>
            <a:spLocks noGrp="1"/>
          </p:cNvSpPr>
          <p:nvPr>
            <p:ph type="ftr" sz="quarter" idx="11"/>
          </p:nvPr>
        </p:nvSpPr>
        <p:spPr/>
        <p:txBody>
          <a:bodyPr/>
          <a:lstStyle>
            <a:lvl1pPr>
              <a:defRPr>
                <a:solidFill>
                  <a:schemeClr val="bg1"/>
                </a:solidFill>
              </a:defRPr>
            </a:lvl1pPr>
          </a:lstStyle>
          <a:p>
            <a:endParaRPr lang="en-US" dirty="0"/>
          </a:p>
        </p:txBody>
      </p:sp>
      <p:pic>
        <p:nvPicPr>
          <p:cNvPr id="12" name="Picture 11">
            <a:extLst>
              <a:ext uri="{FF2B5EF4-FFF2-40B4-BE49-F238E27FC236}">
                <a16:creationId xmlns:a16="http://schemas.microsoft.com/office/drawing/2014/main" id="{7FE55082-BA53-1640-B33A-2AA9A294E74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MWF Section 1 - Purple">
    <p:spTree>
      <p:nvGrpSpPr>
        <p:cNvPr id="1" name=""/>
        <p:cNvGrpSpPr/>
        <p:nvPr/>
      </p:nvGrpSpPr>
      <p:grpSpPr>
        <a:xfrm>
          <a:off x="0" y="0"/>
          <a:ext cx="0" cy="0"/>
          <a:chOff x="0" y="0"/>
          <a:chExt cx="0" cy="0"/>
        </a:xfrm>
      </p:grpSpPr>
      <p:sp>
        <p:nvSpPr>
          <p:cNvPr id="2" name="Rectangle 1"/>
          <p:cNvSpPr/>
          <p:nvPr userDrawn="1"/>
        </p:nvSpPr>
        <p:spPr>
          <a:xfrm>
            <a:off x="217054" y="1138"/>
            <a:ext cx="8928484" cy="6858000"/>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Rectangle 2"/>
          <p:cNvSpPr/>
          <p:nvPr userDrawn="1"/>
        </p:nvSpPr>
        <p:spPr>
          <a:xfrm>
            <a:off x="0" y="0"/>
            <a:ext cx="217054" cy="6858000"/>
          </a:xfrm>
          <a:prstGeom prst="rect">
            <a:avLst/>
          </a:prstGeom>
          <a:solidFill>
            <a:schemeClr val="accent5">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6"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100" baseline="0">
                <a:solidFill>
                  <a:schemeClr val="accent5">
                    <a:lumMod val="40000"/>
                    <a:lumOff val="6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dirty="0"/>
              <a:t>Insert sub text</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dirty="0"/>
              <a:t>Click to edit master title style</a:t>
            </a:r>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4" name="Footer Placeholder 3">
            <a:extLst>
              <a:ext uri="{FF2B5EF4-FFF2-40B4-BE49-F238E27FC236}">
                <a16:creationId xmlns:a16="http://schemas.microsoft.com/office/drawing/2014/main" id="{4C87A2EC-438B-1044-A3AF-99AFAEEEE1ED}"/>
              </a:ext>
            </a:extLst>
          </p:cNvPr>
          <p:cNvSpPr>
            <a:spLocks noGrp="1"/>
          </p:cNvSpPr>
          <p:nvPr>
            <p:ph type="ftr" sz="quarter" idx="11"/>
          </p:nvPr>
        </p:nvSpPr>
        <p:spPr/>
        <p:txBody>
          <a:bodyPr/>
          <a:lstStyle>
            <a:lvl1pPr>
              <a:defRPr>
                <a:solidFill>
                  <a:schemeClr val="bg1"/>
                </a:solidFill>
              </a:defRPr>
            </a:lvl1pPr>
          </a:lstStyle>
          <a:p>
            <a:endParaRPr lang="en-US" dirty="0"/>
          </a:p>
        </p:txBody>
      </p:sp>
      <p:pic>
        <p:nvPicPr>
          <p:cNvPr id="13" name="Picture 12">
            <a:extLst>
              <a:ext uri="{FF2B5EF4-FFF2-40B4-BE49-F238E27FC236}">
                <a16:creationId xmlns:a16="http://schemas.microsoft.com/office/drawing/2014/main" id="{403EBB16-AD77-3240-83A3-2F85443BF9A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MWF Section 2 Photo - Blue">
    <p:spTree>
      <p:nvGrpSpPr>
        <p:cNvPr id="1" name=""/>
        <p:cNvGrpSpPr/>
        <p:nvPr/>
      </p:nvGrpSpPr>
      <p:grpSpPr>
        <a:xfrm>
          <a:off x="0" y="0"/>
          <a:ext cx="0" cy="0"/>
          <a:chOff x="0" y="0"/>
          <a:chExt cx="0" cy="0"/>
        </a:xfrm>
      </p:grpSpPr>
      <p:sp>
        <p:nvSpPr>
          <p:cNvPr id="13" name="Rectangle 12"/>
          <p:cNvSpPr/>
          <p:nvPr userDrawn="1"/>
        </p:nvSpPr>
        <p:spPr>
          <a:xfrm>
            <a:off x="-1" y="3333275"/>
            <a:ext cx="9145539" cy="14335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 name="Rectangle 11"/>
          <p:cNvSpPr/>
          <p:nvPr userDrawn="1"/>
        </p:nvSpPr>
        <p:spPr>
          <a:xfrm>
            <a:off x="-1" y="3467100"/>
            <a:ext cx="9144001" cy="3392038"/>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3" name="Title 1"/>
          <p:cNvSpPr>
            <a:spLocks noGrp="1"/>
          </p:cNvSpPr>
          <p:nvPr>
            <p:ph type="ctrTitle" hasCustomPrompt="1"/>
          </p:nvPr>
        </p:nvSpPr>
        <p:spPr>
          <a:xfrm>
            <a:off x="627435" y="3609975"/>
            <a:ext cx="8203298" cy="1289050"/>
          </a:xfrm>
          <a:effectLst/>
        </p:spPr>
        <p:txBody>
          <a:bodyPr anchor="b">
            <a:normAutofit/>
          </a:bodyPr>
          <a:lstStyle>
            <a:lvl1pPr algn="l">
              <a:lnSpc>
                <a:spcPct val="100000"/>
              </a:lnSpc>
              <a:defRPr sz="3700" b="1" spc="0" baseline="0">
                <a:solidFill>
                  <a:schemeClr val="bg1"/>
                </a:solidFill>
                <a:effectLst/>
              </a:defRPr>
            </a:lvl1pPr>
          </a:lstStyle>
          <a:p>
            <a:r>
              <a:rPr lang="en-US" dirty="0"/>
              <a:t>Click to edit master title style</a:t>
            </a:r>
          </a:p>
        </p:txBody>
      </p:sp>
      <p:sp>
        <p:nvSpPr>
          <p:cNvPr id="44" name="Text Placeholder 43"/>
          <p:cNvSpPr>
            <a:spLocks noGrp="1"/>
          </p:cNvSpPr>
          <p:nvPr>
            <p:ph type="body" sz="quarter" idx="10" hasCustomPrompt="1"/>
          </p:nvPr>
        </p:nvSpPr>
        <p:spPr>
          <a:xfrm>
            <a:off x="627435" y="4987213"/>
            <a:ext cx="8203297" cy="609254"/>
          </a:xfrm>
        </p:spPr>
        <p:txBody>
          <a:bodyPr>
            <a:normAutofit/>
          </a:bodyPr>
          <a:lstStyle>
            <a:lvl1pPr marL="0" indent="0">
              <a:buNone/>
              <a:defRPr sz="1600" spc="0">
                <a:solidFill>
                  <a:schemeClr val="tx2">
                    <a:lumMod val="20000"/>
                    <a:lumOff val="80000"/>
                  </a:schemeClr>
                </a:solidFill>
              </a:defRPr>
            </a:lvl1pPr>
          </a:lstStyle>
          <a:p>
            <a:pPr lvl="0"/>
            <a:r>
              <a:rPr lang="en-US" dirty="0"/>
              <a:t>Insert sub text</a:t>
            </a:r>
          </a:p>
        </p:txBody>
      </p:sp>
      <p:sp>
        <p:nvSpPr>
          <p:cNvPr id="5" name="Picture Placeholder 4"/>
          <p:cNvSpPr>
            <a:spLocks noGrp="1"/>
          </p:cNvSpPr>
          <p:nvPr>
            <p:ph type="pic" sz="quarter" idx="13"/>
          </p:nvPr>
        </p:nvSpPr>
        <p:spPr>
          <a:xfrm>
            <a:off x="0" y="0"/>
            <a:ext cx="9144000" cy="3333750"/>
          </a:xfrm>
        </p:spPr>
        <p:txBody>
          <a:bodyPr/>
          <a:lstStyle/>
          <a:p>
            <a:r>
              <a:rPr lang="en-US" dirty="0"/>
              <a:t>Drag picture to placeholder or click icon to add</a:t>
            </a:r>
          </a:p>
        </p:txBody>
      </p:sp>
      <p:sp>
        <p:nvSpPr>
          <p:cNvPr id="2" name="Footer Placeholder 1">
            <a:extLst>
              <a:ext uri="{FF2B5EF4-FFF2-40B4-BE49-F238E27FC236}">
                <a16:creationId xmlns:a16="http://schemas.microsoft.com/office/drawing/2014/main" id="{81A03275-5D2F-F946-BFA4-D6D1D463EACB}"/>
              </a:ext>
            </a:extLst>
          </p:cNvPr>
          <p:cNvSpPr>
            <a:spLocks noGrp="1"/>
          </p:cNvSpPr>
          <p:nvPr>
            <p:ph type="ftr" sz="quarter" idx="14"/>
          </p:nvPr>
        </p:nvSpPr>
        <p:spPr/>
        <p:txBody>
          <a:bodyPr/>
          <a:lstStyle>
            <a:lvl1pPr>
              <a:defRPr>
                <a:solidFill>
                  <a:schemeClr val="bg1"/>
                </a:solidFill>
              </a:defRPr>
            </a:lvl1pPr>
          </a:lstStyle>
          <a:p>
            <a:endParaRPr lang="en-US" dirty="0"/>
          </a:p>
        </p:txBody>
      </p:sp>
      <p:sp>
        <p:nvSpPr>
          <p:cNvPr id="11" name="Slide Number Placeholder 5">
            <a:extLst>
              <a:ext uri="{FF2B5EF4-FFF2-40B4-BE49-F238E27FC236}">
                <a16:creationId xmlns:a16="http://schemas.microsoft.com/office/drawing/2014/main" id="{5B72AB5F-9111-7A4D-8C29-A328BB78CC80}"/>
              </a:ext>
            </a:extLst>
          </p:cNvPr>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pic>
        <p:nvPicPr>
          <p:cNvPr id="15" name="Picture 14">
            <a:extLst>
              <a:ext uri="{FF2B5EF4-FFF2-40B4-BE49-F238E27FC236}">
                <a16:creationId xmlns:a16="http://schemas.microsoft.com/office/drawing/2014/main" id="{5F60C7B4-8011-AE4E-AFED-B82E5203D1E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596900" y="5803900"/>
            <a:ext cx="2128823" cy="638078"/>
          </a:xfrm>
          <a:prstGeom prst="rect">
            <a:avLst/>
          </a:prstGeom>
        </p:spPr>
      </p:pic>
    </p:spTree>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MWF Section 2 Photo - Orange">
    <p:spTree>
      <p:nvGrpSpPr>
        <p:cNvPr id="1" name=""/>
        <p:cNvGrpSpPr/>
        <p:nvPr/>
      </p:nvGrpSpPr>
      <p:grpSpPr>
        <a:xfrm>
          <a:off x="0" y="0"/>
          <a:ext cx="0" cy="0"/>
          <a:chOff x="0" y="0"/>
          <a:chExt cx="0" cy="0"/>
        </a:xfrm>
      </p:grpSpPr>
      <p:sp>
        <p:nvSpPr>
          <p:cNvPr id="13" name="Rectangle 12"/>
          <p:cNvSpPr/>
          <p:nvPr userDrawn="1"/>
        </p:nvSpPr>
        <p:spPr>
          <a:xfrm>
            <a:off x="-1" y="3333275"/>
            <a:ext cx="9145539" cy="143350"/>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 name="Rectangle 11"/>
          <p:cNvSpPr/>
          <p:nvPr userDrawn="1"/>
        </p:nvSpPr>
        <p:spPr>
          <a:xfrm>
            <a:off x="-1" y="3467100"/>
            <a:ext cx="9144001" cy="33920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3" name="Title 1"/>
          <p:cNvSpPr>
            <a:spLocks noGrp="1"/>
          </p:cNvSpPr>
          <p:nvPr>
            <p:ph type="ctrTitle" hasCustomPrompt="1"/>
          </p:nvPr>
        </p:nvSpPr>
        <p:spPr>
          <a:xfrm>
            <a:off x="627435" y="3609975"/>
            <a:ext cx="8203298" cy="1289050"/>
          </a:xfrm>
          <a:effectLst/>
        </p:spPr>
        <p:txBody>
          <a:bodyPr anchor="b">
            <a:normAutofit/>
          </a:bodyPr>
          <a:lstStyle>
            <a:lvl1pPr algn="l">
              <a:lnSpc>
                <a:spcPct val="100000"/>
              </a:lnSpc>
              <a:defRPr sz="3700" b="1" spc="0" baseline="0">
                <a:solidFill>
                  <a:schemeClr val="bg1"/>
                </a:solidFill>
                <a:effectLst/>
              </a:defRPr>
            </a:lvl1pPr>
          </a:lstStyle>
          <a:p>
            <a:r>
              <a:rPr lang="en-US" dirty="0"/>
              <a:t>Click to edit master title style</a:t>
            </a:r>
          </a:p>
        </p:txBody>
      </p:sp>
      <p:sp>
        <p:nvSpPr>
          <p:cNvPr id="44" name="Text Placeholder 43"/>
          <p:cNvSpPr>
            <a:spLocks noGrp="1"/>
          </p:cNvSpPr>
          <p:nvPr>
            <p:ph type="body" sz="quarter" idx="10" hasCustomPrompt="1"/>
          </p:nvPr>
        </p:nvSpPr>
        <p:spPr>
          <a:xfrm>
            <a:off x="627435" y="4987213"/>
            <a:ext cx="8203297" cy="609254"/>
          </a:xfrm>
        </p:spPr>
        <p:txBody>
          <a:bodyPr>
            <a:normAutofit/>
          </a:bodyPr>
          <a:lstStyle>
            <a:lvl1pPr marL="0" indent="0">
              <a:buNone/>
              <a:defRPr sz="1600" spc="0">
                <a:solidFill>
                  <a:schemeClr val="accent2">
                    <a:lumMod val="20000"/>
                    <a:lumOff val="80000"/>
                  </a:schemeClr>
                </a:solidFill>
              </a:defRPr>
            </a:lvl1pPr>
          </a:lstStyle>
          <a:p>
            <a:pPr lvl="0"/>
            <a:r>
              <a:rPr lang="en-US" dirty="0"/>
              <a:t>Insert sub text</a:t>
            </a:r>
          </a:p>
        </p:txBody>
      </p:sp>
      <p:sp>
        <p:nvSpPr>
          <p:cNvPr id="5" name="Picture Placeholder 4"/>
          <p:cNvSpPr>
            <a:spLocks noGrp="1"/>
          </p:cNvSpPr>
          <p:nvPr>
            <p:ph type="pic" sz="quarter" idx="13"/>
          </p:nvPr>
        </p:nvSpPr>
        <p:spPr>
          <a:xfrm>
            <a:off x="0" y="0"/>
            <a:ext cx="9144000" cy="3333750"/>
          </a:xfrm>
        </p:spPr>
        <p:txBody>
          <a:bodyPr/>
          <a:lstStyle/>
          <a:p>
            <a:r>
              <a:rPr lang="en-US" dirty="0"/>
              <a:t>Drag picture to placeholder or click icon to add</a:t>
            </a:r>
          </a:p>
        </p:txBody>
      </p:sp>
      <p:sp>
        <p:nvSpPr>
          <p:cNvPr id="9" name="Slide Number Placeholder 5">
            <a:extLst>
              <a:ext uri="{FF2B5EF4-FFF2-40B4-BE49-F238E27FC236}">
                <a16:creationId xmlns:a16="http://schemas.microsoft.com/office/drawing/2014/main" id="{8BB3BA39-CAEA-E44B-9F64-BBF355856EDC}"/>
              </a:ext>
            </a:extLst>
          </p:cNvPr>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2" name="Footer Placeholder 1">
            <a:extLst>
              <a:ext uri="{FF2B5EF4-FFF2-40B4-BE49-F238E27FC236}">
                <a16:creationId xmlns:a16="http://schemas.microsoft.com/office/drawing/2014/main" id="{887B07FF-40DE-744D-8C1D-8DBC2A74BC92}"/>
              </a:ext>
            </a:extLst>
          </p:cNvPr>
          <p:cNvSpPr>
            <a:spLocks noGrp="1"/>
          </p:cNvSpPr>
          <p:nvPr>
            <p:ph type="ftr" sz="quarter" idx="14"/>
          </p:nvPr>
        </p:nvSpPr>
        <p:spPr/>
        <p:txBody>
          <a:bodyPr/>
          <a:lstStyle>
            <a:lvl1pPr>
              <a:defRPr>
                <a:solidFill>
                  <a:schemeClr val="bg1"/>
                </a:solidFill>
              </a:defRPr>
            </a:lvl1pPr>
          </a:lstStyle>
          <a:p>
            <a:endParaRPr lang="en-US" dirty="0"/>
          </a:p>
        </p:txBody>
      </p:sp>
      <p:pic>
        <p:nvPicPr>
          <p:cNvPr id="10" name="Picture 9">
            <a:extLst>
              <a:ext uri="{FF2B5EF4-FFF2-40B4-BE49-F238E27FC236}">
                <a16:creationId xmlns:a16="http://schemas.microsoft.com/office/drawing/2014/main" id="{C39ACE06-2526-3D4B-986D-A4CA8AD72DD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596900" y="5803900"/>
            <a:ext cx="2128823" cy="638078"/>
          </a:xfrm>
          <a:prstGeom prst="rect">
            <a:avLst/>
          </a:prstGeom>
        </p:spPr>
      </p:pic>
    </p:spTree>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MWF Section 2 Photo - Teal">
    <p:spTree>
      <p:nvGrpSpPr>
        <p:cNvPr id="1" name=""/>
        <p:cNvGrpSpPr/>
        <p:nvPr/>
      </p:nvGrpSpPr>
      <p:grpSpPr>
        <a:xfrm>
          <a:off x="0" y="0"/>
          <a:ext cx="0" cy="0"/>
          <a:chOff x="0" y="0"/>
          <a:chExt cx="0" cy="0"/>
        </a:xfrm>
      </p:grpSpPr>
      <p:sp>
        <p:nvSpPr>
          <p:cNvPr id="13" name="Rectangle 12"/>
          <p:cNvSpPr/>
          <p:nvPr userDrawn="1"/>
        </p:nvSpPr>
        <p:spPr>
          <a:xfrm>
            <a:off x="-1" y="3333275"/>
            <a:ext cx="9145539" cy="143350"/>
          </a:xfrm>
          <a:prstGeom prst="rect">
            <a:avLst/>
          </a:prstGeom>
          <a:solidFill>
            <a:schemeClr val="bg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 name="Rectangle 11"/>
          <p:cNvSpPr/>
          <p:nvPr userDrawn="1"/>
        </p:nvSpPr>
        <p:spPr>
          <a:xfrm>
            <a:off x="-1" y="3467100"/>
            <a:ext cx="9144001" cy="3392038"/>
          </a:xfrm>
          <a:prstGeom prst="rect">
            <a:avLst/>
          </a:prstGeom>
          <a:solidFill>
            <a:srgbClr val="4ABDB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3" name="Title 1"/>
          <p:cNvSpPr>
            <a:spLocks noGrp="1"/>
          </p:cNvSpPr>
          <p:nvPr>
            <p:ph type="ctrTitle" hasCustomPrompt="1"/>
          </p:nvPr>
        </p:nvSpPr>
        <p:spPr>
          <a:xfrm>
            <a:off x="627435" y="3609975"/>
            <a:ext cx="8203298" cy="1289050"/>
          </a:xfrm>
          <a:effectLst/>
        </p:spPr>
        <p:txBody>
          <a:bodyPr anchor="b">
            <a:normAutofit/>
          </a:bodyPr>
          <a:lstStyle>
            <a:lvl1pPr algn="l">
              <a:lnSpc>
                <a:spcPct val="100000"/>
              </a:lnSpc>
              <a:defRPr sz="3700" b="1" spc="0" baseline="0">
                <a:solidFill>
                  <a:schemeClr val="bg1"/>
                </a:solidFill>
                <a:effectLst/>
              </a:defRPr>
            </a:lvl1pPr>
          </a:lstStyle>
          <a:p>
            <a:r>
              <a:rPr lang="en-US" dirty="0"/>
              <a:t>Click to edit master title style</a:t>
            </a:r>
          </a:p>
        </p:txBody>
      </p:sp>
      <p:sp>
        <p:nvSpPr>
          <p:cNvPr id="44" name="Text Placeholder 43"/>
          <p:cNvSpPr>
            <a:spLocks noGrp="1"/>
          </p:cNvSpPr>
          <p:nvPr>
            <p:ph type="body" sz="quarter" idx="10" hasCustomPrompt="1"/>
          </p:nvPr>
        </p:nvSpPr>
        <p:spPr>
          <a:xfrm>
            <a:off x="627435" y="4987213"/>
            <a:ext cx="8203297" cy="609254"/>
          </a:xfrm>
        </p:spPr>
        <p:txBody>
          <a:bodyPr>
            <a:normAutofit/>
          </a:bodyPr>
          <a:lstStyle>
            <a:lvl1pPr marL="0" indent="0">
              <a:buNone/>
              <a:defRPr sz="1600" spc="0">
                <a:solidFill>
                  <a:schemeClr val="bg2">
                    <a:lumMod val="20000"/>
                    <a:lumOff val="80000"/>
                  </a:schemeClr>
                </a:solidFill>
              </a:defRPr>
            </a:lvl1pPr>
          </a:lstStyle>
          <a:p>
            <a:pPr lvl="0"/>
            <a:r>
              <a:rPr lang="en-US" dirty="0"/>
              <a:t>Insert sub text</a:t>
            </a:r>
          </a:p>
        </p:txBody>
      </p:sp>
      <p:sp>
        <p:nvSpPr>
          <p:cNvPr id="5" name="Picture Placeholder 4"/>
          <p:cNvSpPr>
            <a:spLocks noGrp="1"/>
          </p:cNvSpPr>
          <p:nvPr>
            <p:ph type="pic" sz="quarter" idx="13"/>
          </p:nvPr>
        </p:nvSpPr>
        <p:spPr>
          <a:xfrm>
            <a:off x="0" y="0"/>
            <a:ext cx="9144000" cy="3333750"/>
          </a:xfrm>
        </p:spPr>
        <p:txBody>
          <a:bodyPr/>
          <a:lstStyle/>
          <a:p>
            <a:r>
              <a:rPr lang="en-US" dirty="0"/>
              <a:t>Drag picture to placeholder or click icon to add</a:t>
            </a:r>
          </a:p>
        </p:txBody>
      </p:sp>
      <p:sp>
        <p:nvSpPr>
          <p:cNvPr id="9" name="Slide Number Placeholder 5">
            <a:extLst>
              <a:ext uri="{FF2B5EF4-FFF2-40B4-BE49-F238E27FC236}">
                <a16:creationId xmlns:a16="http://schemas.microsoft.com/office/drawing/2014/main" id="{BD7E2D29-8510-8D43-9502-458D3D71BEB0}"/>
              </a:ext>
            </a:extLst>
          </p:cNvPr>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2" name="Footer Placeholder 1">
            <a:extLst>
              <a:ext uri="{FF2B5EF4-FFF2-40B4-BE49-F238E27FC236}">
                <a16:creationId xmlns:a16="http://schemas.microsoft.com/office/drawing/2014/main" id="{CC4EDE8F-4CE8-3B46-9C2F-C9D4265E891E}"/>
              </a:ext>
            </a:extLst>
          </p:cNvPr>
          <p:cNvSpPr>
            <a:spLocks noGrp="1"/>
          </p:cNvSpPr>
          <p:nvPr>
            <p:ph type="ftr" sz="quarter" idx="14"/>
          </p:nvPr>
        </p:nvSpPr>
        <p:spPr/>
        <p:txBody>
          <a:bodyPr/>
          <a:lstStyle>
            <a:lvl1pPr>
              <a:defRPr>
                <a:solidFill>
                  <a:schemeClr val="bg1"/>
                </a:solidFill>
              </a:defRPr>
            </a:lvl1pPr>
          </a:lstStyle>
          <a:p>
            <a:endParaRPr lang="en-US" dirty="0"/>
          </a:p>
        </p:txBody>
      </p:sp>
      <p:pic>
        <p:nvPicPr>
          <p:cNvPr id="10" name="Picture 9">
            <a:extLst>
              <a:ext uri="{FF2B5EF4-FFF2-40B4-BE49-F238E27FC236}">
                <a16:creationId xmlns:a16="http://schemas.microsoft.com/office/drawing/2014/main" id="{A9510EE1-CD7A-1B4D-91F4-3263012B166B}"/>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596900" y="5803900"/>
            <a:ext cx="2128823" cy="638078"/>
          </a:xfrm>
          <a:prstGeom prst="rect">
            <a:avLst/>
          </a:prstGeom>
        </p:spPr>
      </p:pic>
    </p:spTree>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4EC1AD93-FDB0-DE4D-96C9-AB89B36F9711}"/>
              </a:ext>
            </a:extLst>
          </p:cNvPr>
          <p:cNvSpPr>
            <a:spLocks noGrp="1"/>
          </p:cNvSpPr>
          <p:nvPr>
            <p:ph type="ftr" sz="quarter" idx="3"/>
          </p:nvPr>
        </p:nvSpPr>
        <p:spPr>
          <a:xfrm>
            <a:off x="5460382" y="6204299"/>
            <a:ext cx="3086100" cy="365125"/>
          </a:xfrm>
          <a:prstGeom prst="rect">
            <a:avLst/>
          </a:prstGeom>
        </p:spPr>
        <p:txBody>
          <a:bodyPr vert="horz" lIns="91440" tIns="45720" rIns="91440" bIns="45720" rtlCol="0" anchor="ctr"/>
          <a:lstStyle>
            <a:lvl1pPr algn="r">
              <a:defRPr sz="900">
                <a:solidFill>
                  <a:schemeClr val="tx1">
                    <a:tint val="75000"/>
                  </a:schemeClr>
                </a:solidFill>
              </a:defRPr>
            </a:lvl1pPr>
          </a:lstStyle>
          <a:p>
            <a:endParaRPr lang="en-US" dirty="0">
              <a:solidFill>
                <a:schemeClr val="tx1"/>
              </a:solidFill>
            </a:endParaRPr>
          </a:p>
        </p:txBody>
      </p:sp>
      <p:sp>
        <p:nvSpPr>
          <p:cNvPr id="2" name="Title Placeholder 1"/>
          <p:cNvSpPr>
            <a:spLocks noGrp="1"/>
          </p:cNvSpPr>
          <p:nvPr>
            <p:ph type="title"/>
          </p:nvPr>
        </p:nvSpPr>
        <p:spPr>
          <a:xfrm>
            <a:off x="685800" y="279962"/>
            <a:ext cx="7772400" cy="817561"/>
          </a:xfrm>
          <a:prstGeom prst="rect">
            <a:avLst/>
          </a:prstGeom>
        </p:spPr>
        <p:txBody>
          <a:bodyPr vert="horz" lIns="0" tIns="0" rIns="0" bIns="0" rtlCol="0" anchor="ctr">
            <a:normAutofit/>
          </a:bodyPr>
          <a:lstStyle/>
          <a:p>
            <a:r>
              <a:rPr lang="en-US" dirty="0"/>
              <a:t>Click to edit Master title style</a:t>
            </a:r>
          </a:p>
        </p:txBody>
      </p:sp>
      <p:sp>
        <p:nvSpPr>
          <p:cNvPr id="3" name="Text Placeholder 2"/>
          <p:cNvSpPr>
            <a:spLocks noGrp="1"/>
          </p:cNvSpPr>
          <p:nvPr>
            <p:ph type="body" idx="1"/>
          </p:nvPr>
        </p:nvSpPr>
        <p:spPr>
          <a:xfrm>
            <a:off x="685800" y="1219201"/>
            <a:ext cx="7772400" cy="4627563"/>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241911007"/>
      </p:ext>
    </p:extLst>
  </p:cSld>
  <p:clrMap bg1="lt1" tx1="dk1" bg2="lt2" tx2="dk2" accent1="accent1" accent2="accent2" accent3="accent3" accent4="accent4" accent5="accent5" accent6="accent6" hlink="hlink" folHlink="folHlink"/>
  <p:sldLayoutIdLst>
    <p:sldLayoutId id="2147483695" r:id="rId1"/>
    <p:sldLayoutId id="2147483809" r:id="rId2"/>
    <p:sldLayoutId id="2147483738" r:id="rId3"/>
    <p:sldLayoutId id="2147483736" r:id="rId4"/>
    <p:sldLayoutId id="2147483737" r:id="rId5"/>
    <p:sldLayoutId id="2147483739" r:id="rId6"/>
    <p:sldLayoutId id="2147483771" r:id="rId7"/>
    <p:sldLayoutId id="2147483772" r:id="rId8"/>
    <p:sldLayoutId id="2147483773" r:id="rId9"/>
    <p:sldLayoutId id="2147483774" r:id="rId10"/>
    <p:sldLayoutId id="2147483775" r:id="rId11"/>
    <p:sldLayoutId id="2147483776" r:id="rId12"/>
    <p:sldLayoutId id="2147483777" r:id="rId13"/>
    <p:sldLayoutId id="2147483778" r:id="rId14"/>
    <p:sldLayoutId id="2147483779" r:id="rId15"/>
    <p:sldLayoutId id="2147483780" r:id="rId16"/>
    <p:sldLayoutId id="2147483712" r:id="rId17"/>
    <p:sldLayoutId id="2147483781" r:id="rId18"/>
    <p:sldLayoutId id="2147483782" r:id="rId19"/>
    <p:sldLayoutId id="2147483808" r:id="rId20"/>
    <p:sldLayoutId id="2147483796" r:id="rId21"/>
    <p:sldLayoutId id="2147483797" r:id="rId22"/>
    <p:sldLayoutId id="2147483722" r:id="rId23"/>
    <p:sldLayoutId id="2147483763" r:id="rId24"/>
    <p:sldLayoutId id="2147483791" r:id="rId25"/>
    <p:sldLayoutId id="2147483807" r:id="rId26"/>
    <p:sldLayoutId id="2147483798" r:id="rId27"/>
    <p:sldLayoutId id="2147483799" r:id="rId28"/>
    <p:sldLayoutId id="2147483786" r:id="rId29"/>
    <p:sldLayoutId id="2147483787" r:id="rId30"/>
    <p:sldLayoutId id="2147483733" r:id="rId31"/>
    <p:sldLayoutId id="2147483800" r:id="rId32"/>
    <p:sldLayoutId id="2147483801" r:id="rId33"/>
    <p:sldLayoutId id="2147483802" r:id="rId34"/>
    <p:sldLayoutId id="2147483764" r:id="rId35"/>
    <p:sldLayoutId id="2147483762" r:id="rId36"/>
    <p:sldLayoutId id="2147483790" r:id="rId37"/>
    <p:sldLayoutId id="2147483792" r:id="rId38"/>
    <p:sldLayoutId id="2147483793" r:id="rId39"/>
    <p:sldLayoutId id="2147483794" r:id="rId40"/>
    <p:sldLayoutId id="2147483795" r:id="rId41"/>
    <p:sldLayoutId id="2147483767" r:id="rId42"/>
    <p:sldLayoutId id="2147483803" r:id="rId43"/>
    <p:sldLayoutId id="2147483811" r:id="rId44"/>
    <p:sldLayoutId id="2147483812" r:id="rId45"/>
  </p:sldLayoutIdLst>
  <p:hf hdr="0" ftr="0" dt="0"/>
  <p:txStyles>
    <p:titleStyle>
      <a:lvl1pPr algn="ctr" defTabSz="914378" rtl="0" eaLnBrk="1" latinLnBrk="0" hangingPunct="1">
        <a:lnSpc>
          <a:spcPct val="86000"/>
        </a:lnSpc>
        <a:spcBef>
          <a:spcPct val="0"/>
        </a:spcBef>
        <a:buNone/>
        <a:defRPr sz="2100" kern="800" spc="-40">
          <a:solidFill>
            <a:schemeClr val="tx1"/>
          </a:solidFill>
          <a:latin typeface="+mj-lt"/>
          <a:ea typeface="+mj-ea"/>
          <a:cs typeface="+mj-cs"/>
        </a:defRPr>
      </a:lvl1pPr>
    </p:titleStyle>
    <p:body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8.xml"/><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29.xml"/><Relationship Id="rId4" Type="http://schemas.openxmlformats.org/officeDocument/2006/relationships/chart" Target="../charts/chart3.xml"/></Relationships>
</file>

<file path=ppt/slides/_rels/slide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29.xml"/><Relationship Id="rId4" Type="http://schemas.openxmlformats.org/officeDocument/2006/relationships/chart" Target="../charts/chart5.xml"/></Relationships>
</file>

<file path=ppt/slides/_rels/slide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5.xml"/><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6.xml"/><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7.xml"/><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CEF82F6-8737-3A47-9FDF-9B8A7A0435C8}"/>
              </a:ext>
            </a:extLst>
          </p:cNvPr>
          <p:cNvSpPr>
            <a:spLocks noGrp="1"/>
          </p:cNvSpPr>
          <p:nvPr>
            <p:ph type="body" sz="quarter" idx="11"/>
          </p:nvPr>
        </p:nvSpPr>
        <p:spPr/>
        <p:txBody>
          <a:bodyPr>
            <a:noAutofit/>
          </a:bodyPr>
          <a:lstStyle/>
          <a:p>
            <a:r>
              <a:rPr lang="en-US" sz="1800" dirty="0"/>
              <a:t>Sara R. Collins, Ph.D. </a:t>
            </a:r>
          </a:p>
          <a:p>
            <a:r>
              <a:rPr lang="en-US" sz="1200" i="1" dirty="0"/>
              <a:t>Vice President, Health Care Coverage and Access </a:t>
            </a:r>
          </a:p>
          <a:p>
            <a:pPr>
              <a:spcAft>
                <a:spcPts val="1200"/>
              </a:spcAft>
            </a:pPr>
            <a:r>
              <a:rPr lang="en-US" sz="1200" i="1" dirty="0"/>
              <a:t>The Commonwealth Fund</a:t>
            </a:r>
            <a:endParaRPr lang="en-US" sz="1400" dirty="0"/>
          </a:p>
          <a:p>
            <a:r>
              <a:rPr lang="en-US" sz="1600" dirty="0">
                <a:solidFill>
                  <a:schemeClr val="bg2"/>
                </a:solidFill>
              </a:rPr>
              <a:t>Media Teleconference </a:t>
            </a:r>
          </a:p>
          <a:p>
            <a:r>
              <a:rPr lang="en-US" sz="1600" dirty="0">
                <a:solidFill>
                  <a:schemeClr val="bg2"/>
                </a:solidFill>
              </a:rPr>
              <a:t>September 25, 2019</a:t>
            </a:r>
          </a:p>
        </p:txBody>
      </p:sp>
      <p:sp>
        <p:nvSpPr>
          <p:cNvPr id="13" name="Title 12">
            <a:extLst>
              <a:ext uri="{FF2B5EF4-FFF2-40B4-BE49-F238E27FC236}">
                <a16:creationId xmlns:a16="http://schemas.microsoft.com/office/drawing/2014/main" id="{5D92FBE2-FC52-4D49-8122-0879BABFC428}"/>
              </a:ext>
            </a:extLst>
          </p:cNvPr>
          <p:cNvSpPr>
            <a:spLocks noGrp="1"/>
          </p:cNvSpPr>
          <p:nvPr>
            <p:ph type="ctrTitle"/>
          </p:nvPr>
        </p:nvSpPr>
        <p:spPr>
          <a:xfrm>
            <a:off x="652028" y="589086"/>
            <a:ext cx="7772400" cy="1875045"/>
          </a:xfrm>
        </p:spPr>
        <p:txBody>
          <a:bodyPr>
            <a:noAutofit/>
          </a:bodyPr>
          <a:lstStyle/>
          <a:p>
            <a:r>
              <a:rPr lang="en-US" sz="3600" dirty="0"/>
              <a:t>What Do Americans Think About Their Health Coverage Ahead of the 2020 Election?</a:t>
            </a:r>
            <a:endParaRPr lang="en-US" sz="3200" dirty="0"/>
          </a:p>
        </p:txBody>
      </p:sp>
      <p:sp>
        <p:nvSpPr>
          <p:cNvPr id="3" name="Subtitle 2">
            <a:extLst>
              <a:ext uri="{FF2B5EF4-FFF2-40B4-BE49-F238E27FC236}">
                <a16:creationId xmlns:a16="http://schemas.microsoft.com/office/drawing/2014/main" id="{F9CBFAEE-9C5A-514A-B4EC-CCFDD507E8BF}"/>
              </a:ext>
            </a:extLst>
          </p:cNvPr>
          <p:cNvSpPr>
            <a:spLocks noGrp="1"/>
          </p:cNvSpPr>
          <p:nvPr>
            <p:ph type="subTitle" idx="1"/>
          </p:nvPr>
        </p:nvSpPr>
        <p:spPr>
          <a:xfrm>
            <a:off x="652028" y="2616467"/>
            <a:ext cx="7133854" cy="493860"/>
          </a:xfrm>
        </p:spPr>
        <p:txBody>
          <a:bodyPr>
            <a:noAutofit/>
          </a:bodyPr>
          <a:lstStyle/>
          <a:p>
            <a:r>
              <a:rPr lang="en-US" sz="2000" i="1" dirty="0"/>
              <a:t>Findings from the Health Insurance in America Survey, </a:t>
            </a:r>
          </a:p>
          <a:p>
            <a:r>
              <a:rPr lang="en-US" sz="2000" i="1" dirty="0"/>
              <a:t>March-June 2019</a:t>
            </a:r>
          </a:p>
        </p:txBody>
      </p:sp>
    </p:spTree>
    <p:extLst>
      <p:ext uri="{BB962C8B-B14F-4D97-AF65-F5344CB8AC3E}">
        <p14:creationId xmlns:p14="http://schemas.microsoft.com/office/powerpoint/2010/main" val="13355764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B2D5BDEE-6FFF-EB4B-B5B2-3AC0B8CD8D34}"/>
              </a:ext>
            </a:extLst>
          </p:cNvPr>
          <p:cNvSpPr>
            <a:spLocks noGrp="1"/>
          </p:cNvSpPr>
          <p:nvPr>
            <p:ph type="body" sz="quarter" idx="21"/>
          </p:nvPr>
        </p:nvSpPr>
        <p:spPr/>
        <p:txBody>
          <a:bodyPr>
            <a:noAutofit/>
          </a:bodyPr>
          <a:lstStyle/>
          <a:p>
            <a:r>
              <a:rPr lang="en-US" sz="800" dirty="0"/>
              <a:t>* Individual includes adults enrolled in coverage on and off the Affordable Care Act marketplaces.</a:t>
            </a:r>
          </a:p>
          <a:p>
            <a:r>
              <a:rPr lang="en-US" sz="800" dirty="0"/>
              <a:t>Data: Commonwealth Fund Health Insurance in America Survey, Mar.–June 2019.</a:t>
            </a:r>
          </a:p>
        </p:txBody>
      </p:sp>
      <p:sp>
        <p:nvSpPr>
          <p:cNvPr id="2" name="Title 1">
            <a:extLst>
              <a:ext uri="{FF2B5EF4-FFF2-40B4-BE49-F238E27FC236}">
                <a16:creationId xmlns:a16="http://schemas.microsoft.com/office/drawing/2014/main" id="{DB77AA51-6FB2-694B-A54F-8DA17DA3820F}"/>
              </a:ext>
            </a:extLst>
          </p:cNvPr>
          <p:cNvSpPr>
            <a:spLocks noGrp="1"/>
          </p:cNvSpPr>
          <p:nvPr>
            <p:ph type="ctrTitle"/>
          </p:nvPr>
        </p:nvSpPr>
        <p:spPr>
          <a:xfrm>
            <a:off x="627434" y="514555"/>
            <a:ext cx="8091114" cy="1031145"/>
          </a:xfrm>
        </p:spPr>
        <p:txBody>
          <a:bodyPr>
            <a:normAutofit/>
          </a:bodyPr>
          <a:lstStyle/>
          <a:p>
            <a:r>
              <a:rPr lang="en-US" sz="2400" dirty="0"/>
              <a:t>Nearly Two in Five Adults Lacked Confidence in Affording Health Care if They Became </a:t>
            </a:r>
            <a:br>
              <a:rPr lang="en-US" sz="2400" dirty="0"/>
            </a:br>
            <a:r>
              <a:rPr lang="en-US" sz="2400" dirty="0"/>
              <a:t>Very Sick</a:t>
            </a:r>
          </a:p>
        </p:txBody>
      </p:sp>
      <p:sp>
        <p:nvSpPr>
          <p:cNvPr id="4" name="Subtitle 3">
            <a:extLst>
              <a:ext uri="{FF2B5EF4-FFF2-40B4-BE49-F238E27FC236}">
                <a16:creationId xmlns:a16="http://schemas.microsoft.com/office/drawing/2014/main" id="{E8513C45-2E06-4FBA-A48B-0DD908BDC60E}"/>
              </a:ext>
            </a:extLst>
          </p:cNvPr>
          <p:cNvSpPr>
            <a:spLocks noGrp="1"/>
          </p:cNvSpPr>
          <p:nvPr>
            <p:ph type="subTitle" idx="1"/>
          </p:nvPr>
        </p:nvSpPr>
        <p:spPr/>
        <p:txBody>
          <a:bodyPr/>
          <a:lstStyle/>
          <a:p>
            <a:r>
              <a:rPr lang="en-US" dirty="0"/>
              <a:t>EXHIBIT 9</a:t>
            </a:r>
          </a:p>
        </p:txBody>
      </p:sp>
      <p:graphicFrame>
        <p:nvGraphicFramePr>
          <p:cNvPr id="8" name="Chart Placeholder 7">
            <a:extLst>
              <a:ext uri="{FF2B5EF4-FFF2-40B4-BE49-F238E27FC236}">
                <a16:creationId xmlns:a16="http://schemas.microsoft.com/office/drawing/2014/main" id="{DE270AF4-006A-4378-822E-2E2A3F2DC9C6}"/>
              </a:ext>
            </a:extLst>
          </p:cNvPr>
          <p:cNvGraphicFramePr>
            <a:graphicFrameLocks noGrp="1"/>
          </p:cNvGraphicFramePr>
          <p:nvPr>
            <p:ph type="chart" sz="quarter" idx="19"/>
            <p:extLst>
              <p:ext uri="{D42A27DB-BD31-4B8C-83A1-F6EECF244321}">
                <p14:modId xmlns:p14="http://schemas.microsoft.com/office/powerpoint/2010/main" val="3413800805"/>
              </p:ext>
            </p:extLst>
          </p:nvPr>
        </p:nvGraphicFramePr>
        <p:xfrm>
          <a:off x="627063" y="1700213"/>
          <a:ext cx="8091487" cy="4054475"/>
        </p:xfrm>
        <a:graphic>
          <a:graphicData uri="http://schemas.openxmlformats.org/drawingml/2006/chart">
            <c:chart xmlns:c="http://schemas.openxmlformats.org/drawingml/2006/chart" xmlns:r="http://schemas.openxmlformats.org/officeDocument/2006/relationships" r:id="rId3"/>
          </a:graphicData>
        </a:graphic>
      </p:graphicFrame>
      <p:sp>
        <p:nvSpPr>
          <p:cNvPr id="14" name="Rectangle 13">
            <a:extLst>
              <a:ext uri="{FF2B5EF4-FFF2-40B4-BE49-F238E27FC236}">
                <a16:creationId xmlns:a16="http://schemas.microsoft.com/office/drawing/2014/main" id="{D7111A22-18C1-4EB8-A29E-6A20C72D21C2}"/>
              </a:ext>
            </a:extLst>
          </p:cNvPr>
          <p:cNvSpPr/>
          <p:nvPr/>
        </p:nvSpPr>
        <p:spPr>
          <a:xfrm>
            <a:off x="2436956" y="2697316"/>
            <a:ext cx="82296" cy="8229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5" name="TextBox 14">
            <a:extLst>
              <a:ext uri="{FF2B5EF4-FFF2-40B4-BE49-F238E27FC236}">
                <a16:creationId xmlns:a16="http://schemas.microsoft.com/office/drawing/2014/main" id="{D489E85C-55CD-4B46-90A5-44D658E09B44}"/>
              </a:ext>
            </a:extLst>
          </p:cNvPr>
          <p:cNvSpPr txBox="1"/>
          <p:nvPr/>
        </p:nvSpPr>
        <p:spPr>
          <a:xfrm>
            <a:off x="2613461" y="2627903"/>
            <a:ext cx="1600200" cy="227017"/>
          </a:xfrm>
          <a:prstGeom prst="rect">
            <a:avLst/>
          </a:prstGeom>
          <a:noFill/>
        </p:spPr>
        <p:txBody>
          <a:bodyPr wrap="square" lIns="0" tIns="0" rIns="0" bIns="0" rtlCol="0" anchor="t" anchorCtr="0">
            <a:noAutofit/>
          </a:bodyPr>
          <a:lstStyle/>
          <a:p>
            <a:r>
              <a:rPr lang="en-US" sz="1400" dirty="0"/>
              <a:t>Not too confident</a:t>
            </a:r>
          </a:p>
        </p:txBody>
      </p:sp>
      <p:sp>
        <p:nvSpPr>
          <p:cNvPr id="16" name="TextBox 15">
            <a:extLst>
              <a:ext uri="{FF2B5EF4-FFF2-40B4-BE49-F238E27FC236}">
                <a16:creationId xmlns:a16="http://schemas.microsoft.com/office/drawing/2014/main" id="{4101A7F1-54B9-4F07-8591-A9DA43FCD0F9}"/>
              </a:ext>
            </a:extLst>
          </p:cNvPr>
          <p:cNvSpPr txBox="1"/>
          <p:nvPr/>
        </p:nvSpPr>
        <p:spPr>
          <a:xfrm>
            <a:off x="2613461" y="2377735"/>
            <a:ext cx="1600200" cy="227017"/>
          </a:xfrm>
          <a:prstGeom prst="rect">
            <a:avLst/>
          </a:prstGeom>
          <a:noFill/>
        </p:spPr>
        <p:txBody>
          <a:bodyPr wrap="square" lIns="0" tIns="0" rIns="0" bIns="0" rtlCol="0" anchor="t" anchorCtr="0">
            <a:noAutofit/>
          </a:bodyPr>
          <a:lstStyle/>
          <a:p>
            <a:r>
              <a:rPr lang="en-US" sz="1400" dirty="0"/>
              <a:t>Not at all confident</a:t>
            </a:r>
          </a:p>
        </p:txBody>
      </p:sp>
      <p:sp>
        <p:nvSpPr>
          <p:cNvPr id="17" name="Rectangle 16">
            <a:extLst>
              <a:ext uri="{FF2B5EF4-FFF2-40B4-BE49-F238E27FC236}">
                <a16:creationId xmlns:a16="http://schemas.microsoft.com/office/drawing/2014/main" id="{F2779919-B127-459B-A742-F6811C15F033}"/>
              </a:ext>
            </a:extLst>
          </p:cNvPr>
          <p:cNvSpPr/>
          <p:nvPr/>
        </p:nvSpPr>
        <p:spPr>
          <a:xfrm>
            <a:off x="2439725" y="2447148"/>
            <a:ext cx="82296" cy="82296"/>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F5F9B25C-7556-4BE4-86B7-F0D474A14C61}"/>
              </a:ext>
            </a:extLst>
          </p:cNvPr>
          <p:cNvSpPr txBox="1"/>
          <p:nvPr/>
        </p:nvSpPr>
        <p:spPr>
          <a:xfrm>
            <a:off x="1237163" y="3710672"/>
            <a:ext cx="487017" cy="307777"/>
          </a:xfrm>
          <a:prstGeom prst="rect">
            <a:avLst/>
          </a:prstGeom>
          <a:noFill/>
        </p:spPr>
        <p:txBody>
          <a:bodyPr wrap="square" rtlCol="0">
            <a:spAutoFit/>
          </a:bodyPr>
          <a:lstStyle/>
          <a:p>
            <a:pPr algn="ctr"/>
            <a:r>
              <a:rPr lang="en-US" sz="1400" b="1" dirty="0"/>
              <a:t>38</a:t>
            </a:r>
          </a:p>
        </p:txBody>
      </p:sp>
      <p:sp>
        <p:nvSpPr>
          <p:cNvPr id="11" name="TextBox 10">
            <a:extLst>
              <a:ext uri="{FF2B5EF4-FFF2-40B4-BE49-F238E27FC236}">
                <a16:creationId xmlns:a16="http://schemas.microsoft.com/office/drawing/2014/main" id="{B397A263-8FA9-4B09-9ED2-869BDDA2E1F7}"/>
              </a:ext>
            </a:extLst>
          </p:cNvPr>
          <p:cNvSpPr txBox="1"/>
          <p:nvPr/>
        </p:nvSpPr>
        <p:spPr>
          <a:xfrm>
            <a:off x="2846128" y="4027414"/>
            <a:ext cx="487017" cy="307777"/>
          </a:xfrm>
          <a:prstGeom prst="rect">
            <a:avLst/>
          </a:prstGeom>
          <a:noFill/>
        </p:spPr>
        <p:txBody>
          <a:bodyPr wrap="square" rtlCol="0">
            <a:spAutoFit/>
          </a:bodyPr>
          <a:lstStyle/>
          <a:p>
            <a:pPr algn="ctr"/>
            <a:r>
              <a:rPr lang="en-US" sz="1400" b="1" dirty="0"/>
              <a:t>29</a:t>
            </a:r>
          </a:p>
        </p:txBody>
      </p:sp>
      <p:sp>
        <p:nvSpPr>
          <p:cNvPr id="12" name="TextBox 11">
            <a:extLst>
              <a:ext uri="{FF2B5EF4-FFF2-40B4-BE49-F238E27FC236}">
                <a16:creationId xmlns:a16="http://schemas.microsoft.com/office/drawing/2014/main" id="{59B79E5F-DF59-4B89-8599-A5583D60430F}"/>
              </a:ext>
            </a:extLst>
          </p:cNvPr>
          <p:cNvSpPr txBox="1"/>
          <p:nvPr/>
        </p:nvSpPr>
        <p:spPr>
          <a:xfrm>
            <a:off x="6021608" y="3594690"/>
            <a:ext cx="487017" cy="307777"/>
          </a:xfrm>
          <a:prstGeom prst="rect">
            <a:avLst/>
          </a:prstGeom>
          <a:noFill/>
        </p:spPr>
        <p:txBody>
          <a:bodyPr wrap="square" rtlCol="0">
            <a:spAutoFit/>
          </a:bodyPr>
          <a:lstStyle/>
          <a:p>
            <a:pPr algn="ctr"/>
            <a:r>
              <a:rPr lang="en-US" sz="1400" b="1" dirty="0"/>
              <a:t>41</a:t>
            </a:r>
          </a:p>
        </p:txBody>
      </p:sp>
      <p:sp>
        <p:nvSpPr>
          <p:cNvPr id="13" name="TextBox 12">
            <a:extLst>
              <a:ext uri="{FF2B5EF4-FFF2-40B4-BE49-F238E27FC236}">
                <a16:creationId xmlns:a16="http://schemas.microsoft.com/office/drawing/2014/main" id="{8818D531-585B-4215-A529-DD4270A1B401}"/>
              </a:ext>
            </a:extLst>
          </p:cNvPr>
          <p:cNvSpPr txBox="1"/>
          <p:nvPr/>
        </p:nvSpPr>
        <p:spPr>
          <a:xfrm>
            <a:off x="4425647" y="3663701"/>
            <a:ext cx="487017" cy="307777"/>
          </a:xfrm>
          <a:prstGeom prst="rect">
            <a:avLst/>
          </a:prstGeom>
          <a:noFill/>
        </p:spPr>
        <p:txBody>
          <a:bodyPr wrap="square" rtlCol="0">
            <a:spAutoFit/>
          </a:bodyPr>
          <a:lstStyle/>
          <a:p>
            <a:pPr algn="ctr"/>
            <a:r>
              <a:rPr lang="en-US" sz="1400" b="1" dirty="0"/>
              <a:t>39</a:t>
            </a:r>
          </a:p>
        </p:txBody>
      </p:sp>
      <p:sp>
        <p:nvSpPr>
          <p:cNvPr id="18" name="TextBox 17">
            <a:extLst>
              <a:ext uri="{FF2B5EF4-FFF2-40B4-BE49-F238E27FC236}">
                <a16:creationId xmlns:a16="http://schemas.microsoft.com/office/drawing/2014/main" id="{6F231A3B-F683-49BA-AB23-BECDE12769C0}"/>
              </a:ext>
            </a:extLst>
          </p:cNvPr>
          <p:cNvSpPr txBox="1"/>
          <p:nvPr/>
        </p:nvSpPr>
        <p:spPr>
          <a:xfrm>
            <a:off x="7617176" y="2520944"/>
            <a:ext cx="487017" cy="307777"/>
          </a:xfrm>
          <a:prstGeom prst="rect">
            <a:avLst/>
          </a:prstGeom>
          <a:noFill/>
        </p:spPr>
        <p:txBody>
          <a:bodyPr wrap="square" rtlCol="0">
            <a:spAutoFit/>
          </a:bodyPr>
          <a:lstStyle/>
          <a:p>
            <a:pPr algn="ctr"/>
            <a:r>
              <a:rPr lang="en-US" sz="1400" b="1" dirty="0"/>
              <a:t>72</a:t>
            </a:r>
          </a:p>
        </p:txBody>
      </p:sp>
    </p:spTree>
    <p:extLst>
      <p:ext uri="{BB962C8B-B14F-4D97-AF65-F5344CB8AC3E}">
        <p14:creationId xmlns:p14="http://schemas.microsoft.com/office/powerpoint/2010/main" val="7913809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FABD4971-0F5A-6049-99AB-6CCCBC1EB67B}"/>
              </a:ext>
            </a:extLst>
          </p:cNvPr>
          <p:cNvSpPr>
            <a:spLocks noGrp="1"/>
          </p:cNvSpPr>
          <p:nvPr>
            <p:ph type="ctrTitle"/>
          </p:nvPr>
        </p:nvSpPr>
        <p:spPr/>
        <p:txBody>
          <a:bodyPr>
            <a:normAutofit/>
          </a:bodyPr>
          <a:lstStyle/>
          <a:p>
            <a:r>
              <a:rPr lang="en-US" sz="2800" dirty="0"/>
              <a:t>Conclusion: Coverage </a:t>
            </a:r>
            <a:br>
              <a:rPr lang="en-US" sz="2800" dirty="0"/>
            </a:br>
            <a:endParaRPr lang="en-US" sz="2800" dirty="0"/>
          </a:p>
        </p:txBody>
      </p:sp>
      <p:sp>
        <p:nvSpPr>
          <p:cNvPr id="3" name="Text Placeholder 2">
            <a:extLst>
              <a:ext uri="{FF2B5EF4-FFF2-40B4-BE49-F238E27FC236}">
                <a16:creationId xmlns:a16="http://schemas.microsoft.com/office/drawing/2014/main" id="{BA181153-7E1A-4885-8EC3-331BC6E14FBC}"/>
              </a:ext>
            </a:extLst>
          </p:cNvPr>
          <p:cNvSpPr>
            <a:spLocks noGrp="1"/>
          </p:cNvSpPr>
          <p:nvPr>
            <p:ph type="body" sz="quarter" idx="16"/>
          </p:nvPr>
        </p:nvSpPr>
        <p:spPr>
          <a:xfrm>
            <a:off x="627435" y="1137684"/>
            <a:ext cx="3834782" cy="4780516"/>
          </a:xfrm>
        </p:spPr>
        <p:txBody>
          <a:bodyPr>
            <a:normAutofit/>
          </a:bodyPr>
          <a:lstStyle/>
          <a:p>
            <a:r>
              <a:rPr lang="en-US" dirty="0"/>
              <a:t>After dropping significantly following the major coverage reforms in 2014, the U.S. uninsured rate has held steady or slightly increased, as our survey and others have shown.</a:t>
            </a:r>
          </a:p>
        </p:txBody>
      </p:sp>
      <p:sp>
        <p:nvSpPr>
          <p:cNvPr id="12" name="Text Placeholder 11">
            <a:extLst>
              <a:ext uri="{FF2B5EF4-FFF2-40B4-BE49-F238E27FC236}">
                <a16:creationId xmlns:a16="http://schemas.microsoft.com/office/drawing/2014/main" id="{BE4111E0-6517-8940-9DD5-4740B99A3C9E}"/>
              </a:ext>
            </a:extLst>
          </p:cNvPr>
          <p:cNvSpPr>
            <a:spLocks noGrp="1"/>
          </p:cNvSpPr>
          <p:nvPr>
            <p:ph type="body" sz="quarter" idx="17"/>
          </p:nvPr>
        </p:nvSpPr>
        <p:spPr>
          <a:xfrm>
            <a:off x="4711699" y="1137684"/>
            <a:ext cx="3834782" cy="4780516"/>
          </a:xfrm>
        </p:spPr>
        <p:txBody>
          <a:bodyPr>
            <a:noAutofit/>
          </a:bodyPr>
          <a:lstStyle/>
          <a:p>
            <a:pPr lvl="0">
              <a:buClr>
                <a:srgbClr val="F47920"/>
              </a:buClr>
            </a:pPr>
            <a:r>
              <a:rPr lang="en-US" dirty="0">
                <a:solidFill>
                  <a:srgbClr val="4C515A"/>
                </a:solidFill>
              </a:rPr>
              <a:t>Four primary factors are at play:</a:t>
            </a:r>
          </a:p>
          <a:p>
            <a:pPr lvl="1">
              <a:buClr>
                <a:srgbClr val="4C515A"/>
              </a:buClr>
            </a:pPr>
            <a:r>
              <a:rPr lang="en-US" sz="1700" dirty="0">
                <a:solidFill>
                  <a:srgbClr val="4C515A"/>
                </a:solidFill>
              </a:rPr>
              <a:t>17 states have not expanded Medicaid eligibility.</a:t>
            </a:r>
          </a:p>
          <a:p>
            <a:pPr lvl="1">
              <a:buClr>
                <a:srgbClr val="4C515A"/>
              </a:buClr>
            </a:pPr>
            <a:r>
              <a:rPr lang="en-US" sz="1700" dirty="0">
                <a:solidFill>
                  <a:srgbClr val="4C515A"/>
                </a:solidFill>
              </a:rPr>
              <a:t>Premiums can be unaffordable for people with incomes just over the marketplace subsidy threshold.</a:t>
            </a:r>
          </a:p>
          <a:p>
            <a:pPr lvl="1">
              <a:buClr>
                <a:srgbClr val="4C515A"/>
              </a:buClr>
            </a:pPr>
            <a:r>
              <a:rPr lang="en-US" sz="1700" dirty="0">
                <a:solidFill>
                  <a:srgbClr val="4C515A"/>
                </a:solidFill>
              </a:rPr>
              <a:t>Congress and the Trump administration have passed laws and taken executive actions on the ACA.</a:t>
            </a:r>
          </a:p>
          <a:p>
            <a:pPr lvl="1">
              <a:buClr>
                <a:srgbClr val="4C515A"/>
              </a:buClr>
            </a:pPr>
            <a:r>
              <a:rPr lang="en-US" sz="1700" dirty="0">
                <a:solidFill>
                  <a:srgbClr val="4C515A"/>
                </a:solidFill>
              </a:rPr>
              <a:t>Lack of access to subsidized coverage among undocumented immigrants.</a:t>
            </a:r>
          </a:p>
          <a:p>
            <a:endParaRPr lang="en-US" sz="1700" dirty="0"/>
          </a:p>
        </p:txBody>
      </p:sp>
      <p:sp>
        <p:nvSpPr>
          <p:cNvPr id="4" name="Subtitle 3">
            <a:extLst>
              <a:ext uri="{FF2B5EF4-FFF2-40B4-BE49-F238E27FC236}">
                <a16:creationId xmlns:a16="http://schemas.microsoft.com/office/drawing/2014/main" id="{E9324241-2EB6-46FE-AFC0-7AC2D9732944}"/>
              </a:ext>
            </a:extLst>
          </p:cNvPr>
          <p:cNvSpPr>
            <a:spLocks noGrp="1"/>
          </p:cNvSpPr>
          <p:nvPr>
            <p:ph type="subTitle" idx="1"/>
          </p:nvPr>
        </p:nvSpPr>
        <p:spPr/>
        <p:txBody>
          <a:bodyPr/>
          <a:lstStyle/>
          <a:p>
            <a:r>
              <a:rPr lang="en-US" dirty="0"/>
              <a:t>EXHIBIT 10</a:t>
            </a:r>
          </a:p>
        </p:txBody>
      </p:sp>
    </p:spTree>
    <p:extLst>
      <p:ext uri="{BB962C8B-B14F-4D97-AF65-F5344CB8AC3E}">
        <p14:creationId xmlns:p14="http://schemas.microsoft.com/office/powerpoint/2010/main" val="39093133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FABD4971-0F5A-6049-99AB-6CCCBC1EB67B}"/>
              </a:ext>
            </a:extLst>
          </p:cNvPr>
          <p:cNvSpPr>
            <a:spLocks noGrp="1"/>
          </p:cNvSpPr>
          <p:nvPr>
            <p:ph type="ctrTitle"/>
          </p:nvPr>
        </p:nvSpPr>
        <p:spPr/>
        <p:txBody>
          <a:bodyPr>
            <a:normAutofit/>
          </a:bodyPr>
          <a:lstStyle/>
          <a:p>
            <a:r>
              <a:rPr lang="en-US" sz="2800" dirty="0"/>
              <a:t>Conclusion: Policy</a:t>
            </a:r>
            <a:br>
              <a:rPr lang="en-US" sz="2800" dirty="0"/>
            </a:br>
            <a:endParaRPr lang="en-US" sz="2800" dirty="0"/>
          </a:p>
        </p:txBody>
      </p:sp>
      <p:sp>
        <p:nvSpPr>
          <p:cNvPr id="3" name="Text Placeholder 2">
            <a:extLst>
              <a:ext uri="{FF2B5EF4-FFF2-40B4-BE49-F238E27FC236}">
                <a16:creationId xmlns:a16="http://schemas.microsoft.com/office/drawing/2014/main" id="{BA181153-7E1A-4885-8EC3-331BC6E14FBC}"/>
              </a:ext>
            </a:extLst>
          </p:cNvPr>
          <p:cNvSpPr>
            <a:spLocks noGrp="1"/>
          </p:cNvSpPr>
          <p:nvPr>
            <p:ph type="body" sz="quarter" idx="16"/>
          </p:nvPr>
        </p:nvSpPr>
        <p:spPr>
          <a:xfrm>
            <a:off x="627435" y="1137684"/>
            <a:ext cx="3834782" cy="4780516"/>
          </a:xfrm>
        </p:spPr>
        <p:txBody>
          <a:bodyPr>
            <a:normAutofit/>
          </a:bodyPr>
          <a:lstStyle/>
          <a:p>
            <a:pPr lvl="0">
              <a:buClr>
                <a:srgbClr val="F47920"/>
              </a:buClr>
            </a:pPr>
            <a:r>
              <a:rPr lang="en-US" dirty="0">
                <a:solidFill>
                  <a:srgbClr val="4C515A"/>
                </a:solidFill>
              </a:rPr>
              <a:t>Medicaid has been a key component of the ACA’s coverage expansions. </a:t>
            </a:r>
          </a:p>
          <a:p>
            <a:pPr lvl="0">
              <a:buClr>
                <a:srgbClr val="F47920"/>
              </a:buClr>
            </a:pPr>
            <a:r>
              <a:rPr lang="en-US" dirty="0"/>
              <a:t>Nearly all those enrolled in Medicaid are satisfied with it and expansion has support among the general public.</a:t>
            </a:r>
          </a:p>
          <a:p>
            <a:pPr lvl="0">
              <a:buClr>
                <a:srgbClr val="F47920"/>
              </a:buClr>
            </a:pPr>
            <a:endParaRPr lang="en-US" sz="1700" dirty="0">
              <a:solidFill>
                <a:srgbClr val="4C515A"/>
              </a:solidFill>
            </a:endParaRPr>
          </a:p>
        </p:txBody>
      </p:sp>
      <p:sp>
        <p:nvSpPr>
          <p:cNvPr id="12" name="Text Placeholder 11">
            <a:extLst>
              <a:ext uri="{FF2B5EF4-FFF2-40B4-BE49-F238E27FC236}">
                <a16:creationId xmlns:a16="http://schemas.microsoft.com/office/drawing/2014/main" id="{BE4111E0-6517-8940-9DD5-4740B99A3C9E}"/>
              </a:ext>
            </a:extLst>
          </p:cNvPr>
          <p:cNvSpPr>
            <a:spLocks noGrp="1"/>
          </p:cNvSpPr>
          <p:nvPr>
            <p:ph type="body" sz="quarter" idx="17"/>
          </p:nvPr>
        </p:nvSpPr>
        <p:spPr>
          <a:xfrm>
            <a:off x="4711699" y="1137684"/>
            <a:ext cx="3834782" cy="4780516"/>
          </a:xfrm>
        </p:spPr>
        <p:txBody>
          <a:bodyPr>
            <a:noAutofit/>
          </a:bodyPr>
          <a:lstStyle/>
          <a:p>
            <a:r>
              <a:rPr lang="en-US" dirty="0"/>
              <a:t>Since the ACA’s passage in 2010, Congress has not passed legislation to get more people covered or improve the affordability or cost-protection of private plans. </a:t>
            </a:r>
          </a:p>
          <a:p>
            <a:r>
              <a:rPr lang="en-US" dirty="0"/>
              <a:t>Much of the public currently needs more information before supporting a Medicare-for-all approach, which may also be true for other reform approaches including those advanced by Republicans. </a:t>
            </a:r>
          </a:p>
        </p:txBody>
      </p:sp>
      <p:sp>
        <p:nvSpPr>
          <p:cNvPr id="4" name="Subtitle 3">
            <a:extLst>
              <a:ext uri="{FF2B5EF4-FFF2-40B4-BE49-F238E27FC236}">
                <a16:creationId xmlns:a16="http://schemas.microsoft.com/office/drawing/2014/main" id="{E9324241-2EB6-46FE-AFC0-7AC2D9732944}"/>
              </a:ext>
            </a:extLst>
          </p:cNvPr>
          <p:cNvSpPr>
            <a:spLocks noGrp="1"/>
          </p:cNvSpPr>
          <p:nvPr>
            <p:ph type="subTitle" idx="1"/>
          </p:nvPr>
        </p:nvSpPr>
        <p:spPr/>
        <p:txBody>
          <a:bodyPr/>
          <a:lstStyle/>
          <a:p>
            <a:r>
              <a:rPr lang="en-US" dirty="0"/>
              <a:t>EXHIBIT 11</a:t>
            </a:r>
          </a:p>
        </p:txBody>
      </p:sp>
    </p:spTree>
    <p:extLst>
      <p:ext uri="{BB962C8B-B14F-4D97-AF65-F5344CB8AC3E}">
        <p14:creationId xmlns:p14="http://schemas.microsoft.com/office/powerpoint/2010/main" val="38005977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42BEAD4-D477-C44C-98CF-72D55C0E6584}"/>
              </a:ext>
            </a:extLst>
          </p:cNvPr>
          <p:cNvSpPr>
            <a:spLocks noGrp="1"/>
          </p:cNvSpPr>
          <p:nvPr>
            <p:ph type="ctrTitle"/>
          </p:nvPr>
        </p:nvSpPr>
        <p:spPr/>
        <p:txBody>
          <a:bodyPr>
            <a:normAutofit/>
          </a:bodyPr>
          <a:lstStyle/>
          <a:p>
            <a:r>
              <a:rPr lang="en-US" sz="2800" dirty="0"/>
              <a:t>How This Study Was Conducted</a:t>
            </a:r>
          </a:p>
        </p:txBody>
      </p:sp>
      <p:sp>
        <p:nvSpPr>
          <p:cNvPr id="6" name="Text Placeholder 5">
            <a:extLst>
              <a:ext uri="{FF2B5EF4-FFF2-40B4-BE49-F238E27FC236}">
                <a16:creationId xmlns:a16="http://schemas.microsoft.com/office/drawing/2014/main" id="{FA495C74-85A5-4421-A95A-0B0F6A789B90}"/>
              </a:ext>
            </a:extLst>
          </p:cNvPr>
          <p:cNvSpPr>
            <a:spLocks noGrp="1"/>
          </p:cNvSpPr>
          <p:nvPr>
            <p:ph type="body" sz="quarter" idx="16"/>
          </p:nvPr>
        </p:nvSpPr>
        <p:spPr>
          <a:xfrm>
            <a:off x="627435" y="1133341"/>
            <a:ext cx="7919046" cy="4784859"/>
          </a:xfrm>
        </p:spPr>
        <p:txBody>
          <a:bodyPr>
            <a:noAutofit/>
          </a:bodyPr>
          <a:lstStyle/>
          <a:p>
            <a:pPr>
              <a:spcBef>
                <a:spcPts val="0"/>
              </a:spcBef>
              <a:spcAft>
                <a:spcPts val="800"/>
              </a:spcAft>
            </a:pPr>
            <a:r>
              <a:rPr lang="en-US" sz="1400" dirty="0"/>
              <a:t>Respondents completed telephone interviews in English or Spanish conducted by SSRS from March 19 to June 9, 2019. </a:t>
            </a:r>
          </a:p>
          <a:p>
            <a:pPr>
              <a:spcBef>
                <a:spcPts val="0"/>
              </a:spcBef>
              <a:spcAft>
                <a:spcPts val="800"/>
              </a:spcAft>
            </a:pPr>
            <a:r>
              <a:rPr lang="en-US" sz="1400" dirty="0"/>
              <a:t>Study includes a nationally representative sample of 4,914 adults ages 19-64 living in the continental United States. </a:t>
            </a:r>
          </a:p>
          <a:p>
            <a:pPr>
              <a:spcBef>
                <a:spcPts val="0"/>
              </a:spcBef>
              <a:spcAft>
                <a:spcPts val="800"/>
              </a:spcAft>
            </a:pPr>
            <a:r>
              <a:rPr lang="en-US" sz="1400" dirty="0"/>
              <a:t>Unlike prior years, in addition to a combination of landline and cell phone random-digit dial (RDD) samples, an address-based sample was included to reach respondents.</a:t>
            </a:r>
          </a:p>
          <a:p>
            <a:r>
              <a:rPr lang="en-US" sz="1400" dirty="0"/>
              <a:t>Data were weighted to ensure the final outcome was representative of the adult population between the ages of 19 and 64. The data are weighted to correct for oversampling uninsured, direct purchase and Medicaid respondents, the stratified sample design, the overlapping landline and cellular phone sample frames for the Omni prescreened completes, and disproportionate nonresponse that might bias results. The telephone and ABS samples were weighted separately to be representative of the target population on the following parameters: age, gender, race/ethnicity, education, geographic division, population density and telephone use. All parameters were extracted from the U.S. Census Bureau’s 2017 American Community Survey data with the exception of the telephone use benchmarks which was extracted from the latest available estimates from the CDC’s National Health Interview Survey (NHIS).</a:t>
            </a:r>
          </a:p>
          <a:p>
            <a:pPr>
              <a:spcBef>
                <a:spcPts val="0"/>
              </a:spcBef>
              <a:spcAft>
                <a:spcPts val="800"/>
              </a:spcAft>
            </a:pPr>
            <a:r>
              <a:rPr lang="en-US" sz="1400" dirty="0"/>
              <a:t>The survey has an overall margin of sampling error of +/– 1.9 percentage points at the 95 percent confidence level. The overall response rate was 7.6 percent. </a:t>
            </a:r>
          </a:p>
          <a:p>
            <a:pPr>
              <a:spcBef>
                <a:spcPts val="0"/>
              </a:spcBef>
              <a:spcAft>
                <a:spcPts val="800"/>
              </a:spcAft>
            </a:pPr>
            <a:r>
              <a:rPr lang="en-US" sz="1400" dirty="0"/>
              <a:t>Study also reports estimates from 2013-2018 Commonwealth Fund ACA Tracking Surveys conducted by SSRS.</a:t>
            </a:r>
          </a:p>
        </p:txBody>
      </p:sp>
      <p:sp>
        <p:nvSpPr>
          <p:cNvPr id="3" name="Subtitle 2">
            <a:extLst>
              <a:ext uri="{FF2B5EF4-FFF2-40B4-BE49-F238E27FC236}">
                <a16:creationId xmlns:a16="http://schemas.microsoft.com/office/drawing/2014/main" id="{E709FE72-F6C3-4687-8280-ECAD88E57F80}"/>
              </a:ext>
            </a:extLst>
          </p:cNvPr>
          <p:cNvSpPr>
            <a:spLocks noGrp="1"/>
          </p:cNvSpPr>
          <p:nvPr>
            <p:ph type="subTitle" idx="1"/>
          </p:nvPr>
        </p:nvSpPr>
        <p:spPr/>
        <p:txBody>
          <a:bodyPr/>
          <a:lstStyle/>
          <a:p>
            <a:r>
              <a:rPr lang="en-US" dirty="0"/>
              <a:t>EXHIBIT 12</a:t>
            </a:r>
          </a:p>
        </p:txBody>
      </p:sp>
    </p:spTree>
    <p:extLst>
      <p:ext uri="{BB962C8B-B14F-4D97-AF65-F5344CB8AC3E}">
        <p14:creationId xmlns:p14="http://schemas.microsoft.com/office/powerpoint/2010/main" val="20734921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ubtitle 14">
            <a:extLst>
              <a:ext uri="{FF2B5EF4-FFF2-40B4-BE49-F238E27FC236}">
                <a16:creationId xmlns:a16="http://schemas.microsoft.com/office/drawing/2014/main" id="{BD95A9E4-2B7F-B041-B8A3-88868D05BF0E}"/>
              </a:ext>
            </a:extLst>
          </p:cNvPr>
          <p:cNvSpPr>
            <a:spLocks noGrp="1"/>
          </p:cNvSpPr>
          <p:nvPr>
            <p:ph type="subTitle" idx="1"/>
          </p:nvPr>
        </p:nvSpPr>
        <p:spPr/>
        <p:txBody>
          <a:bodyPr/>
          <a:lstStyle/>
          <a:p>
            <a:r>
              <a:rPr lang="en-US" spc="50" dirty="0"/>
              <a:t>EXHIBIT 1</a:t>
            </a:r>
          </a:p>
        </p:txBody>
      </p:sp>
      <p:sp>
        <p:nvSpPr>
          <p:cNvPr id="9" name="Title 8">
            <a:extLst>
              <a:ext uri="{FF2B5EF4-FFF2-40B4-BE49-F238E27FC236}">
                <a16:creationId xmlns:a16="http://schemas.microsoft.com/office/drawing/2014/main" id="{F2EEC83B-8407-EE43-9951-A2CFA91D87CF}"/>
              </a:ext>
            </a:extLst>
          </p:cNvPr>
          <p:cNvSpPr>
            <a:spLocks noGrp="1"/>
          </p:cNvSpPr>
          <p:nvPr>
            <p:ph type="ctrTitle"/>
          </p:nvPr>
        </p:nvSpPr>
        <p:spPr/>
        <p:txBody>
          <a:bodyPr>
            <a:normAutofit fontScale="90000"/>
          </a:bodyPr>
          <a:lstStyle/>
          <a:p>
            <a:r>
              <a:rPr lang="en-US" dirty="0"/>
              <a:t>Summary of Major Findings: Coverage</a:t>
            </a:r>
            <a:br>
              <a:rPr lang="en-US" dirty="0"/>
            </a:br>
            <a:endParaRPr lang="en-US" dirty="0"/>
          </a:p>
        </p:txBody>
      </p:sp>
      <p:sp>
        <p:nvSpPr>
          <p:cNvPr id="6" name="Text Placeholder 5">
            <a:extLst>
              <a:ext uri="{FF2B5EF4-FFF2-40B4-BE49-F238E27FC236}">
                <a16:creationId xmlns:a16="http://schemas.microsoft.com/office/drawing/2014/main" id="{FA495C74-85A5-4421-A95A-0B0F6A789B90}"/>
              </a:ext>
            </a:extLst>
          </p:cNvPr>
          <p:cNvSpPr>
            <a:spLocks noGrp="1"/>
          </p:cNvSpPr>
          <p:nvPr>
            <p:ph type="body" sz="quarter" idx="16"/>
          </p:nvPr>
        </p:nvSpPr>
        <p:spPr>
          <a:xfrm>
            <a:off x="627435" y="1221106"/>
            <a:ext cx="3834782" cy="4575174"/>
          </a:xfrm>
        </p:spPr>
        <p:txBody>
          <a:bodyPr>
            <a:noAutofit/>
          </a:bodyPr>
          <a:lstStyle/>
          <a:p>
            <a:pPr lvl="0"/>
            <a:r>
              <a:rPr lang="en-US" sz="1600" dirty="0"/>
              <a:t>13.8 percent of U.S. working-age adults are uninsured, down from 19.9 percent just prior to the ACA’s coverage expansions — statistically the same as in 2018. </a:t>
            </a:r>
          </a:p>
          <a:p>
            <a:pPr lvl="0">
              <a:buClr>
                <a:srgbClr val="F47920"/>
              </a:buClr>
            </a:pPr>
            <a:r>
              <a:rPr lang="en-US" sz="1600" dirty="0">
                <a:solidFill>
                  <a:srgbClr val="4C515A"/>
                </a:solidFill>
              </a:rPr>
              <a:t>Congress’s repeal of the individual mandate penalty has had a small effect on people’s decisions to get health insurance this year, with about one in 10 uninsured adults opting not to get covered this year because of it. </a:t>
            </a:r>
          </a:p>
          <a:p>
            <a:pPr lvl="0">
              <a:buClr>
                <a:srgbClr val="F47920"/>
              </a:buClr>
            </a:pPr>
            <a:r>
              <a:rPr lang="en-US" sz="1700" dirty="0">
                <a:solidFill>
                  <a:srgbClr val="4C515A"/>
                </a:solidFill>
              </a:rPr>
              <a:t>Affordability appears to play a more important role than the mandate penalty in people’s decisions to get insurance.</a:t>
            </a:r>
          </a:p>
          <a:p>
            <a:pPr marL="0" lvl="0" indent="0">
              <a:buNone/>
            </a:pPr>
            <a:r>
              <a:rPr lang="en-US" sz="1600" dirty="0"/>
              <a:t> </a:t>
            </a:r>
          </a:p>
        </p:txBody>
      </p:sp>
      <p:sp>
        <p:nvSpPr>
          <p:cNvPr id="16" name="Text Placeholder 15">
            <a:extLst>
              <a:ext uri="{FF2B5EF4-FFF2-40B4-BE49-F238E27FC236}">
                <a16:creationId xmlns:a16="http://schemas.microsoft.com/office/drawing/2014/main" id="{B8DED0B4-CD4D-CA41-8CA0-8C488D03F67E}"/>
              </a:ext>
            </a:extLst>
          </p:cNvPr>
          <p:cNvSpPr>
            <a:spLocks noGrp="1"/>
          </p:cNvSpPr>
          <p:nvPr>
            <p:ph type="body" sz="quarter" idx="17"/>
          </p:nvPr>
        </p:nvSpPr>
        <p:spPr>
          <a:xfrm>
            <a:off x="4711699" y="1221106"/>
            <a:ext cx="3834782" cy="4575174"/>
          </a:xfrm>
        </p:spPr>
        <p:txBody>
          <a:bodyPr>
            <a:noAutofit/>
          </a:bodyPr>
          <a:lstStyle/>
          <a:p>
            <a:pPr lvl="0"/>
            <a:r>
              <a:rPr lang="en-US" sz="1600" dirty="0"/>
              <a:t>Large majorities of insured adults are satisfied with their current coverage, with those enrolled in Medicaid and employer plans the most satisfied. </a:t>
            </a:r>
          </a:p>
          <a:p>
            <a:pPr lvl="0"/>
            <a:r>
              <a:rPr lang="en-US" sz="1600" dirty="0"/>
              <a:t>But about 2 of 5 </a:t>
            </a:r>
            <a:r>
              <a:rPr lang="en-US" sz="1600" dirty="0">
                <a:solidFill>
                  <a:srgbClr val="4C515A"/>
                </a:solidFill>
              </a:rPr>
              <a:t>adults lacked confidence they could afford their health care if they became very sick.</a:t>
            </a:r>
            <a:endParaRPr lang="en-US" sz="1600" dirty="0"/>
          </a:p>
        </p:txBody>
      </p:sp>
    </p:spTree>
    <p:extLst>
      <p:ext uri="{BB962C8B-B14F-4D97-AF65-F5344CB8AC3E}">
        <p14:creationId xmlns:p14="http://schemas.microsoft.com/office/powerpoint/2010/main" val="9477513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ubtitle 14">
            <a:extLst>
              <a:ext uri="{FF2B5EF4-FFF2-40B4-BE49-F238E27FC236}">
                <a16:creationId xmlns:a16="http://schemas.microsoft.com/office/drawing/2014/main" id="{BD95A9E4-2B7F-B041-B8A3-88868D05BF0E}"/>
              </a:ext>
            </a:extLst>
          </p:cNvPr>
          <p:cNvSpPr>
            <a:spLocks noGrp="1"/>
          </p:cNvSpPr>
          <p:nvPr>
            <p:ph type="subTitle" idx="1"/>
          </p:nvPr>
        </p:nvSpPr>
        <p:spPr/>
        <p:txBody>
          <a:bodyPr/>
          <a:lstStyle/>
          <a:p>
            <a:r>
              <a:rPr lang="en-US" spc="50" dirty="0"/>
              <a:t>EXHIBIT 2</a:t>
            </a:r>
          </a:p>
        </p:txBody>
      </p:sp>
      <p:sp>
        <p:nvSpPr>
          <p:cNvPr id="9" name="Title 8">
            <a:extLst>
              <a:ext uri="{FF2B5EF4-FFF2-40B4-BE49-F238E27FC236}">
                <a16:creationId xmlns:a16="http://schemas.microsoft.com/office/drawing/2014/main" id="{F2EEC83B-8407-EE43-9951-A2CFA91D87CF}"/>
              </a:ext>
            </a:extLst>
          </p:cNvPr>
          <p:cNvSpPr>
            <a:spLocks noGrp="1"/>
          </p:cNvSpPr>
          <p:nvPr>
            <p:ph type="ctrTitle"/>
          </p:nvPr>
        </p:nvSpPr>
        <p:spPr/>
        <p:txBody>
          <a:bodyPr/>
          <a:lstStyle/>
          <a:p>
            <a:r>
              <a:rPr lang="en-US" dirty="0"/>
              <a:t>Summary of Major Findings: Policy</a:t>
            </a:r>
            <a:br>
              <a:rPr lang="en-US" dirty="0"/>
            </a:br>
            <a:endParaRPr lang="en-US" dirty="0"/>
          </a:p>
        </p:txBody>
      </p:sp>
      <p:sp>
        <p:nvSpPr>
          <p:cNvPr id="6" name="Text Placeholder 5">
            <a:extLst>
              <a:ext uri="{FF2B5EF4-FFF2-40B4-BE49-F238E27FC236}">
                <a16:creationId xmlns:a16="http://schemas.microsoft.com/office/drawing/2014/main" id="{FA495C74-85A5-4421-A95A-0B0F6A789B90}"/>
              </a:ext>
            </a:extLst>
          </p:cNvPr>
          <p:cNvSpPr>
            <a:spLocks noGrp="1"/>
          </p:cNvSpPr>
          <p:nvPr>
            <p:ph type="body" sz="quarter" idx="16"/>
          </p:nvPr>
        </p:nvSpPr>
        <p:spPr>
          <a:xfrm>
            <a:off x="627435" y="1221106"/>
            <a:ext cx="3834782" cy="4575174"/>
          </a:xfrm>
        </p:spPr>
        <p:txBody>
          <a:bodyPr>
            <a:noAutofit/>
          </a:bodyPr>
          <a:lstStyle/>
          <a:p>
            <a:pPr lvl="0"/>
            <a:r>
              <a:rPr lang="en-US" sz="1600" dirty="0"/>
              <a:t>Just over a quarter (27%) of adults favor eliminating all private health insurance and making public insurance like Medicare the only coverage option. </a:t>
            </a:r>
          </a:p>
          <a:p>
            <a:pPr lvl="0"/>
            <a:r>
              <a:rPr lang="en-US" sz="1600" dirty="0"/>
              <a:t>But 40 percent said they do not know enough to form an opinion. </a:t>
            </a:r>
          </a:p>
          <a:p>
            <a:pPr lvl="0"/>
            <a:r>
              <a:rPr lang="en-US" sz="1600" dirty="0"/>
              <a:t>While a larger percentage of Democrats (43%) favor replacing all private insurance with a public plan compared to Republicans (12%) and independents (27%), 41 percent said they did not know enough to say. </a:t>
            </a:r>
          </a:p>
        </p:txBody>
      </p:sp>
      <p:sp>
        <p:nvSpPr>
          <p:cNvPr id="16" name="Text Placeholder 15">
            <a:extLst>
              <a:ext uri="{FF2B5EF4-FFF2-40B4-BE49-F238E27FC236}">
                <a16:creationId xmlns:a16="http://schemas.microsoft.com/office/drawing/2014/main" id="{B8DED0B4-CD4D-CA41-8CA0-8C488D03F67E}"/>
              </a:ext>
            </a:extLst>
          </p:cNvPr>
          <p:cNvSpPr>
            <a:spLocks noGrp="1"/>
          </p:cNvSpPr>
          <p:nvPr>
            <p:ph type="body" sz="quarter" idx="17"/>
          </p:nvPr>
        </p:nvSpPr>
        <p:spPr>
          <a:xfrm>
            <a:off x="4711699" y="1221106"/>
            <a:ext cx="3834782" cy="4575174"/>
          </a:xfrm>
        </p:spPr>
        <p:txBody>
          <a:bodyPr>
            <a:noAutofit/>
          </a:bodyPr>
          <a:lstStyle/>
          <a:p>
            <a:pPr lvl="0"/>
            <a:r>
              <a:rPr lang="en-US" sz="1600" dirty="0"/>
              <a:t>More than two-thirds (68%) of adults in states that have not yet expanded Medicaid favor expanding eligibility for the program. </a:t>
            </a:r>
          </a:p>
          <a:p>
            <a:pPr lvl="0"/>
            <a:r>
              <a:rPr lang="en-US" sz="1600" dirty="0"/>
              <a:t>Majorities of Democrats (91%) and independents (74%) favor Medicaid expansion, while Republicans are split, with 42 percent in favor and 48 percent opposed. </a:t>
            </a:r>
          </a:p>
        </p:txBody>
      </p:sp>
    </p:spTree>
    <p:extLst>
      <p:ext uri="{BB962C8B-B14F-4D97-AF65-F5344CB8AC3E}">
        <p14:creationId xmlns:p14="http://schemas.microsoft.com/office/powerpoint/2010/main" val="20801396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B2D5BDEE-6FFF-EB4B-B5B2-3AC0B8CD8D34}"/>
              </a:ext>
            </a:extLst>
          </p:cNvPr>
          <p:cNvSpPr>
            <a:spLocks noGrp="1"/>
          </p:cNvSpPr>
          <p:nvPr>
            <p:ph type="body" sz="quarter" idx="21"/>
          </p:nvPr>
        </p:nvSpPr>
        <p:spPr/>
        <p:txBody>
          <a:bodyPr>
            <a:noAutofit/>
          </a:bodyPr>
          <a:lstStyle/>
          <a:p>
            <a:r>
              <a:rPr lang="en-US" sz="800" dirty="0"/>
              <a:t>Data: Commonwealth Fund Affordable Care Act Tracking Surveys, July–Sept. 2013, Apr.–June 2014, Mar.–May 2015, Feb.–Apr. 2016, Mar.–June 2017, Feb.–Mar. 2018; Commonwealth Fund Health Insurance in America Survey, Mar.–June 2019. </a:t>
            </a:r>
          </a:p>
        </p:txBody>
      </p:sp>
      <p:sp>
        <p:nvSpPr>
          <p:cNvPr id="2" name="Title 1">
            <a:extLst>
              <a:ext uri="{FF2B5EF4-FFF2-40B4-BE49-F238E27FC236}">
                <a16:creationId xmlns:a16="http://schemas.microsoft.com/office/drawing/2014/main" id="{DB77AA51-6FB2-694B-A54F-8DA17DA3820F}"/>
              </a:ext>
            </a:extLst>
          </p:cNvPr>
          <p:cNvSpPr>
            <a:spLocks noGrp="1"/>
          </p:cNvSpPr>
          <p:nvPr>
            <p:ph type="ctrTitle"/>
          </p:nvPr>
        </p:nvSpPr>
        <p:spPr>
          <a:xfrm>
            <a:off x="627434" y="514555"/>
            <a:ext cx="8091114" cy="1031145"/>
          </a:xfrm>
        </p:spPr>
        <p:txBody>
          <a:bodyPr>
            <a:normAutofit/>
          </a:bodyPr>
          <a:lstStyle/>
          <a:p>
            <a:r>
              <a:rPr lang="en-US" sz="2400" dirty="0"/>
              <a:t>Adult Uninsured Rate Remains Significantly Below Pre-ACA Levels, but Coverage Gains Have Stalled</a:t>
            </a:r>
          </a:p>
        </p:txBody>
      </p:sp>
      <p:sp>
        <p:nvSpPr>
          <p:cNvPr id="39" name="TextBox 38">
            <a:extLst>
              <a:ext uri="{FF2B5EF4-FFF2-40B4-BE49-F238E27FC236}">
                <a16:creationId xmlns:a16="http://schemas.microsoft.com/office/drawing/2014/main" id="{2AE291F9-88F3-4942-940C-CBFCFB7399D5}"/>
              </a:ext>
            </a:extLst>
          </p:cNvPr>
          <p:cNvSpPr txBox="1"/>
          <p:nvPr/>
        </p:nvSpPr>
        <p:spPr>
          <a:xfrm>
            <a:off x="536911" y="1307794"/>
            <a:ext cx="7200292" cy="307777"/>
          </a:xfrm>
          <a:prstGeom prst="rect">
            <a:avLst/>
          </a:prstGeom>
          <a:noFill/>
        </p:spPr>
        <p:txBody>
          <a:bodyPr wrap="square" rtlCol="0">
            <a:spAutoFit/>
          </a:bodyPr>
          <a:lstStyle/>
          <a:p>
            <a:r>
              <a:rPr lang="en-US" sz="1400" i="1" dirty="0"/>
              <a:t>Percent of adults ages 19–64 who were uninsured</a:t>
            </a:r>
          </a:p>
        </p:txBody>
      </p:sp>
      <p:graphicFrame>
        <p:nvGraphicFramePr>
          <p:cNvPr id="21" name="Chart Placeholder 7">
            <a:extLst>
              <a:ext uri="{FF2B5EF4-FFF2-40B4-BE49-F238E27FC236}">
                <a16:creationId xmlns:a16="http://schemas.microsoft.com/office/drawing/2014/main" id="{A8E6BB72-8C12-43ED-8B66-B3E7CBE94C94}"/>
              </a:ext>
            </a:extLst>
          </p:cNvPr>
          <p:cNvGraphicFramePr>
            <a:graphicFrameLocks noGrp="1"/>
          </p:cNvGraphicFramePr>
          <p:nvPr>
            <p:ph type="chart" sz="quarter" idx="19"/>
            <p:extLst>
              <p:ext uri="{D42A27DB-BD31-4B8C-83A1-F6EECF244321}">
                <p14:modId xmlns:p14="http://schemas.microsoft.com/office/powerpoint/2010/main" val="3859623648"/>
              </p:ext>
            </p:extLst>
          </p:nvPr>
        </p:nvGraphicFramePr>
        <p:xfrm>
          <a:off x="627063" y="1700213"/>
          <a:ext cx="8091487" cy="4054475"/>
        </p:xfrm>
        <a:graphic>
          <a:graphicData uri="http://schemas.openxmlformats.org/drawingml/2006/chart">
            <c:chart xmlns:c="http://schemas.openxmlformats.org/drawingml/2006/chart" xmlns:r="http://schemas.openxmlformats.org/officeDocument/2006/relationships" r:id="rId3"/>
          </a:graphicData>
        </a:graphic>
      </p:graphicFrame>
      <p:sp>
        <p:nvSpPr>
          <p:cNvPr id="4" name="Subtitle 3">
            <a:extLst>
              <a:ext uri="{FF2B5EF4-FFF2-40B4-BE49-F238E27FC236}">
                <a16:creationId xmlns:a16="http://schemas.microsoft.com/office/drawing/2014/main" id="{E8513C45-2E06-4FBA-A48B-0DD908BDC60E}"/>
              </a:ext>
            </a:extLst>
          </p:cNvPr>
          <p:cNvSpPr>
            <a:spLocks noGrp="1"/>
          </p:cNvSpPr>
          <p:nvPr>
            <p:ph type="subTitle" idx="1"/>
          </p:nvPr>
        </p:nvSpPr>
        <p:spPr/>
        <p:txBody>
          <a:bodyPr/>
          <a:lstStyle/>
          <a:p>
            <a:r>
              <a:rPr lang="en-US" dirty="0"/>
              <a:t>EXHIBIT 3</a:t>
            </a:r>
          </a:p>
        </p:txBody>
      </p:sp>
    </p:spTree>
    <p:extLst>
      <p:ext uri="{BB962C8B-B14F-4D97-AF65-F5344CB8AC3E}">
        <p14:creationId xmlns:p14="http://schemas.microsoft.com/office/powerpoint/2010/main" val="33560330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B2D5BDEE-6FFF-EB4B-B5B2-3AC0B8CD8D34}"/>
              </a:ext>
            </a:extLst>
          </p:cNvPr>
          <p:cNvSpPr>
            <a:spLocks noGrp="1"/>
          </p:cNvSpPr>
          <p:nvPr>
            <p:ph type="body" sz="quarter" idx="21"/>
          </p:nvPr>
        </p:nvSpPr>
        <p:spPr/>
        <p:txBody>
          <a:bodyPr>
            <a:noAutofit/>
          </a:bodyPr>
          <a:lstStyle/>
          <a:p>
            <a:br>
              <a:rPr lang="en-US" sz="800" dirty="0"/>
            </a:br>
            <a:r>
              <a:rPr lang="en-US" sz="800" dirty="0"/>
              <a:t>* Does not include adults who live in one of the three states, or the District of Columbia, that has an individual mandate penalty: Massachusetts, New Jersey, or Vermont. </a:t>
            </a:r>
          </a:p>
          <a:p>
            <a:r>
              <a:rPr lang="en-US" sz="800" dirty="0"/>
              <a:t>Notes: FPL = federal poverty level. 250% FPL is $30,350 for an individual and $62,750 for a family of four.</a:t>
            </a:r>
          </a:p>
          <a:p>
            <a:r>
              <a:rPr lang="en-US" sz="800" dirty="0"/>
              <a:t>Data: Commonwealth Fund Health Insurance in America Survey, Mar.–June 2019.</a:t>
            </a:r>
          </a:p>
          <a:p>
            <a:endParaRPr lang="en-US" sz="800" dirty="0"/>
          </a:p>
        </p:txBody>
      </p:sp>
      <p:sp>
        <p:nvSpPr>
          <p:cNvPr id="2" name="Title 1">
            <a:extLst>
              <a:ext uri="{FF2B5EF4-FFF2-40B4-BE49-F238E27FC236}">
                <a16:creationId xmlns:a16="http://schemas.microsoft.com/office/drawing/2014/main" id="{DB77AA51-6FB2-694B-A54F-8DA17DA3820F}"/>
              </a:ext>
            </a:extLst>
          </p:cNvPr>
          <p:cNvSpPr>
            <a:spLocks noGrp="1"/>
          </p:cNvSpPr>
          <p:nvPr>
            <p:ph type="ctrTitle"/>
          </p:nvPr>
        </p:nvSpPr>
        <p:spPr>
          <a:xfrm>
            <a:off x="627434" y="514555"/>
            <a:ext cx="8091114" cy="1031145"/>
          </a:xfrm>
        </p:spPr>
        <p:txBody>
          <a:bodyPr>
            <a:normAutofit/>
          </a:bodyPr>
          <a:lstStyle/>
          <a:p>
            <a:r>
              <a:rPr lang="en-US" sz="2400" dirty="0"/>
              <a:t>Among Uninsured Adults Who Knew the Mandate Penalty was Repealed, One-quarter Chose Not to Get Coverage Because of the Repeal</a:t>
            </a:r>
          </a:p>
        </p:txBody>
      </p:sp>
      <p:sp>
        <p:nvSpPr>
          <p:cNvPr id="4" name="Subtitle 3">
            <a:extLst>
              <a:ext uri="{FF2B5EF4-FFF2-40B4-BE49-F238E27FC236}">
                <a16:creationId xmlns:a16="http://schemas.microsoft.com/office/drawing/2014/main" id="{E8513C45-2E06-4FBA-A48B-0DD908BDC60E}"/>
              </a:ext>
            </a:extLst>
          </p:cNvPr>
          <p:cNvSpPr>
            <a:spLocks noGrp="1"/>
          </p:cNvSpPr>
          <p:nvPr>
            <p:ph type="subTitle" idx="1"/>
          </p:nvPr>
        </p:nvSpPr>
        <p:spPr/>
        <p:txBody>
          <a:bodyPr/>
          <a:lstStyle/>
          <a:p>
            <a:r>
              <a:rPr lang="en-US" dirty="0"/>
              <a:t>EXHIBIT 4</a:t>
            </a:r>
          </a:p>
        </p:txBody>
      </p:sp>
      <p:graphicFrame>
        <p:nvGraphicFramePr>
          <p:cNvPr id="12" name="Chart Placeholder 7">
            <a:extLst>
              <a:ext uri="{FF2B5EF4-FFF2-40B4-BE49-F238E27FC236}">
                <a16:creationId xmlns:a16="http://schemas.microsoft.com/office/drawing/2014/main" id="{FE099060-6A59-4D50-A55D-225D0BAF092D}"/>
              </a:ext>
            </a:extLst>
          </p:cNvPr>
          <p:cNvGraphicFramePr>
            <a:graphicFrameLocks/>
          </p:cNvGraphicFramePr>
          <p:nvPr>
            <p:extLst>
              <p:ext uri="{D42A27DB-BD31-4B8C-83A1-F6EECF244321}">
                <p14:modId xmlns:p14="http://schemas.microsoft.com/office/powerpoint/2010/main" val="2670430702"/>
              </p:ext>
            </p:extLst>
          </p:nvPr>
        </p:nvGraphicFramePr>
        <p:xfrm>
          <a:off x="627433" y="2149903"/>
          <a:ext cx="3749039" cy="357567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3" name="Chart Placeholder 7">
            <a:extLst>
              <a:ext uri="{FF2B5EF4-FFF2-40B4-BE49-F238E27FC236}">
                <a16:creationId xmlns:a16="http://schemas.microsoft.com/office/drawing/2014/main" id="{CEE1FA0E-FA94-4832-AA72-F27D4EB154F0}"/>
              </a:ext>
            </a:extLst>
          </p:cNvPr>
          <p:cNvGraphicFramePr>
            <a:graphicFrameLocks/>
          </p:cNvGraphicFramePr>
          <p:nvPr>
            <p:extLst>
              <p:ext uri="{D42A27DB-BD31-4B8C-83A1-F6EECF244321}">
                <p14:modId xmlns:p14="http://schemas.microsoft.com/office/powerpoint/2010/main" val="2423858267"/>
              </p:ext>
            </p:extLst>
          </p:nvPr>
        </p:nvGraphicFramePr>
        <p:xfrm>
          <a:off x="4691278" y="2020937"/>
          <a:ext cx="3712463" cy="3532274"/>
        </p:xfrm>
        <a:graphic>
          <a:graphicData uri="http://schemas.openxmlformats.org/drawingml/2006/chart">
            <c:chart xmlns:c="http://schemas.openxmlformats.org/drawingml/2006/chart" xmlns:r="http://schemas.openxmlformats.org/officeDocument/2006/relationships" r:id="rId4"/>
          </a:graphicData>
        </a:graphic>
      </p:graphicFrame>
      <p:sp>
        <p:nvSpPr>
          <p:cNvPr id="14" name="TextBox 13">
            <a:extLst>
              <a:ext uri="{FF2B5EF4-FFF2-40B4-BE49-F238E27FC236}">
                <a16:creationId xmlns:a16="http://schemas.microsoft.com/office/drawing/2014/main" id="{149A8B1F-541A-4AB3-947F-71EA4E68238A}"/>
              </a:ext>
            </a:extLst>
          </p:cNvPr>
          <p:cNvSpPr txBox="1"/>
          <p:nvPr/>
        </p:nvSpPr>
        <p:spPr>
          <a:xfrm>
            <a:off x="627433" y="1727749"/>
            <a:ext cx="3730750" cy="430887"/>
          </a:xfrm>
          <a:prstGeom prst="rect">
            <a:avLst/>
          </a:prstGeom>
          <a:noFill/>
        </p:spPr>
        <p:txBody>
          <a:bodyPr wrap="square" lIns="0" tIns="0" rIns="0" bIns="0" rtlCol="0" anchor="t" anchorCtr="0">
            <a:spAutoFit/>
          </a:bodyPr>
          <a:lstStyle/>
          <a:p>
            <a:r>
              <a:rPr lang="en-US" sz="1400" i="1" dirty="0"/>
              <a:t>Percent of adults ages 19–64 who responded they were aware of penalty change*</a:t>
            </a:r>
          </a:p>
        </p:txBody>
      </p:sp>
      <p:sp>
        <p:nvSpPr>
          <p:cNvPr id="15" name="TextBox 14">
            <a:extLst>
              <a:ext uri="{FF2B5EF4-FFF2-40B4-BE49-F238E27FC236}">
                <a16:creationId xmlns:a16="http://schemas.microsoft.com/office/drawing/2014/main" id="{BDDBD3AE-5D02-4914-9A94-AB6E201F25DD}"/>
              </a:ext>
            </a:extLst>
          </p:cNvPr>
          <p:cNvSpPr txBox="1"/>
          <p:nvPr/>
        </p:nvSpPr>
        <p:spPr>
          <a:xfrm>
            <a:off x="4672990" y="1699933"/>
            <a:ext cx="3712462" cy="861774"/>
          </a:xfrm>
          <a:prstGeom prst="rect">
            <a:avLst/>
          </a:prstGeom>
          <a:noFill/>
        </p:spPr>
        <p:txBody>
          <a:bodyPr wrap="square" lIns="0" tIns="0" rIns="0" bIns="0" rtlCol="0" anchor="t" anchorCtr="0">
            <a:spAutoFit/>
          </a:bodyPr>
          <a:lstStyle/>
          <a:p>
            <a:r>
              <a:rPr lang="en-US" sz="1400" i="1" dirty="0"/>
              <a:t>Percent of uninsured adults ages 19–64 who were aware of the penalty change and chose not to get health insurance because of the penalty change</a:t>
            </a:r>
          </a:p>
        </p:txBody>
      </p:sp>
    </p:spTree>
    <p:extLst>
      <p:ext uri="{BB962C8B-B14F-4D97-AF65-F5344CB8AC3E}">
        <p14:creationId xmlns:p14="http://schemas.microsoft.com/office/powerpoint/2010/main" val="28653217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B2D5BDEE-6FFF-EB4B-B5B2-3AC0B8CD8D34}"/>
              </a:ext>
            </a:extLst>
          </p:cNvPr>
          <p:cNvSpPr>
            <a:spLocks noGrp="1"/>
          </p:cNvSpPr>
          <p:nvPr>
            <p:ph type="body" sz="quarter" idx="21"/>
          </p:nvPr>
        </p:nvSpPr>
        <p:spPr/>
        <p:txBody>
          <a:bodyPr>
            <a:noAutofit/>
          </a:bodyPr>
          <a:lstStyle/>
          <a:p>
            <a:r>
              <a:rPr lang="en-US" sz="800" dirty="0"/>
              <a:t>* 18% of adults visited the marketplace or had someone else go to the marketplace to shop for the respondent’s/family’s health insurance. ** “Other” includes adults who purchased a health insurance plan directly through an insurance company, adults covered by Medicare, or any other type of insurance. ^ Respondents who reported “some other reason” cited missed deadlines and citizenship status, among other reasons.</a:t>
            </a:r>
          </a:p>
          <a:p>
            <a:r>
              <a:rPr lang="en-US" sz="800" dirty="0"/>
              <a:t>Data: Commonwealth Fund Health Insurance in America Survey, Mar.–June 2019.</a:t>
            </a:r>
          </a:p>
        </p:txBody>
      </p:sp>
      <p:sp>
        <p:nvSpPr>
          <p:cNvPr id="2" name="Title 1">
            <a:extLst>
              <a:ext uri="{FF2B5EF4-FFF2-40B4-BE49-F238E27FC236}">
                <a16:creationId xmlns:a16="http://schemas.microsoft.com/office/drawing/2014/main" id="{DB77AA51-6FB2-694B-A54F-8DA17DA3820F}"/>
              </a:ext>
            </a:extLst>
          </p:cNvPr>
          <p:cNvSpPr>
            <a:spLocks noGrp="1"/>
          </p:cNvSpPr>
          <p:nvPr>
            <p:ph type="ctrTitle"/>
          </p:nvPr>
        </p:nvSpPr>
        <p:spPr>
          <a:xfrm>
            <a:off x="627434" y="514555"/>
            <a:ext cx="8091114" cy="1031145"/>
          </a:xfrm>
        </p:spPr>
        <p:txBody>
          <a:bodyPr>
            <a:normAutofit/>
          </a:bodyPr>
          <a:lstStyle/>
          <a:p>
            <a:r>
              <a:rPr lang="en-US" sz="2400" dirty="0"/>
              <a:t>Affordability Is the Top Reason Why Americans Who Shopped for Marketplace Coverage Didn’t Enroll in a Plan</a:t>
            </a:r>
          </a:p>
        </p:txBody>
      </p:sp>
      <p:sp>
        <p:nvSpPr>
          <p:cNvPr id="4" name="Subtitle 3">
            <a:extLst>
              <a:ext uri="{FF2B5EF4-FFF2-40B4-BE49-F238E27FC236}">
                <a16:creationId xmlns:a16="http://schemas.microsoft.com/office/drawing/2014/main" id="{E8513C45-2E06-4FBA-A48B-0DD908BDC60E}"/>
              </a:ext>
            </a:extLst>
          </p:cNvPr>
          <p:cNvSpPr>
            <a:spLocks noGrp="1"/>
          </p:cNvSpPr>
          <p:nvPr>
            <p:ph type="subTitle" idx="1"/>
          </p:nvPr>
        </p:nvSpPr>
        <p:spPr/>
        <p:txBody>
          <a:bodyPr/>
          <a:lstStyle/>
          <a:p>
            <a:r>
              <a:rPr lang="en-US" dirty="0"/>
              <a:t>EXHIBIT 5</a:t>
            </a:r>
          </a:p>
        </p:txBody>
      </p:sp>
      <p:graphicFrame>
        <p:nvGraphicFramePr>
          <p:cNvPr id="8" name="Chart Placeholder 7">
            <a:extLst>
              <a:ext uri="{FF2B5EF4-FFF2-40B4-BE49-F238E27FC236}">
                <a16:creationId xmlns:a16="http://schemas.microsoft.com/office/drawing/2014/main" id="{2088C95D-C564-4938-A041-9F2DA47361AF}"/>
              </a:ext>
            </a:extLst>
          </p:cNvPr>
          <p:cNvGraphicFramePr>
            <a:graphicFrameLocks/>
          </p:cNvGraphicFramePr>
          <p:nvPr>
            <p:extLst>
              <p:ext uri="{D42A27DB-BD31-4B8C-83A1-F6EECF244321}">
                <p14:modId xmlns:p14="http://schemas.microsoft.com/office/powerpoint/2010/main" val="1114007588"/>
              </p:ext>
            </p:extLst>
          </p:nvPr>
        </p:nvGraphicFramePr>
        <p:xfrm>
          <a:off x="627433" y="1932356"/>
          <a:ext cx="3739896" cy="382219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Chart Placeholder 7">
            <a:extLst>
              <a:ext uri="{FF2B5EF4-FFF2-40B4-BE49-F238E27FC236}">
                <a16:creationId xmlns:a16="http://schemas.microsoft.com/office/drawing/2014/main" id="{391DE547-FBA5-4584-98AA-C7DF6DDEBCCA}"/>
              </a:ext>
            </a:extLst>
          </p:cNvPr>
          <p:cNvGraphicFramePr>
            <a:graphicFrameLocks/>
          </p:cNvGraphicFramePr>
          <p:nvPr>
            <p:extLst>
              <p:ext uri="{D42A27DB-BD31-4B8C-83A1-F6EECF244321}">
                <p14:modId xmlns:p14="http://schemas.microsoft.com/office/powerpoint/2010/main" val="5684730"/>
              </p:ext>
            </p:extLst>
          </p:nvPr>
        </p:nvGraphicFramePr>
        <p:xfrm>
          <a:off x="4890782" y="2046522"/>
          <a:ext cx="3827766" cy="3708025"/>
        </p:xfrm>
        <a:graphic>
          <a:graphicData uri="http://schemas.openxmlformats.org/drawingml/2006/chart">
            <c:chart xmlns:c="http://schemas.openxmlformats.org/drawingml/2006/chart" xmlns:r="http://schemas.openxmlformats.org/officeDocument/2006/relationships" r:id="rId4"/>
          </a:graphicData>
        </a:graphic>
      </p:graphicFrame>
      <p:sp>
        <p:nvSpPr>
          <p:cNvPr id="10" name="TextBox 9">
            <a:extLst>
              <a:ext uri="{FF2B5EF4-FFF2-40B4-BE49-F238E27FC236}">
                <a16:creationId xmlns:a16="http://schemas.microsoft.com/office/drawing/2014/main" id="{94B9E307-4293-4267-A8E7-3945D56CD214}"/>
              </a:ext>
            </a:extLst>
          </p:cNvPr>
          <p:cNvSpPr txBox="1"/>
          <p:nvPr/>
        </p:nvSpPr>
        <p:spPr>
          <a:xfrm>
            <a:off x="627432" y="1699589"/>
            <a:ext cx="3739895" cy="430887"/>
          </a:xfrm>
          <a:prstGeom prst="rect">
            <a:avLst/>
          </a:prstGeom>
          <a:noFill/>
        </p:spPr>
        <p:txBody>
          <a:bodyPr wrap="square" lIns="0" tIns="0" rIns="0" bIns="0" rtlCol="0" anchor="t" anchorCtr="0">
            <a:spAutoFit/>
          </a:bodyPr>
          <a:lstStyle/>
          <a:p>
            <a:r>
              <a:rPr lang="en-US" sz="1400" i="1" dirty="0"/>
              <a:t>Percent of adults ages 19–64 who visited the marketplace*</a:t>
            </a:r>
          </a:p>
        </p:txBody>
      </p:sp>
      <p:sp>
        <p:nvSpPr>
          <p:cNvPr id="11" name="TextBox 10">
            <a:extLst>
              <a:ext uri="{FF2B5EF4-FFF2-40B4-BE49-F238E27FC236}">
                <a16:creationId xmlns:a16="http://schemas.microsoft.com/office/drawing/2014/main" id="{E007AAB0-8BA8-439A-AA3B-AB0A4CBBDE38}"/>
              </a:ext>
            </a:extLst>
          </p:cNvPr>
          <p:cNvSpPr txBox="1"/>
          <p:nvPr/>
        </p:nvSpPr>
        <p:spPr>
          <a:xfrm>
            <a:off x="4890782" y="1699589"/>
            <a:ext cx="3827766" cy="646331"/>
          </a:xfrm>
          <a:prstGeom prst="rect">
            <a:avLst/>
          </a:prstGeom>
          <a:noFill/>
        </p:spPr>
        <p:txBody>
          <a:bodyPr wrap="square" lIns="0" tIns="0" rIns="0" bIns="0" rtlCol="0" anchor="t" anchorCtr="0">
            <a:spAutoFit/>
          </a:bodyPr>
          <a:lstStyle/>
          <a:p>
            <a:r>
              <a:rPr lang="en-US" sz="1400" i="1" dirty="0"/>
              <a:t>Percent of adults ages 19–64 who visited the marketplace but did not select a marketplace plan or Medicaid coverage</a:t>
            </a:r>
          </a:p>
        </p:txBody>
      </p:sp>
    </p:spTree>
    <p:extLst>
      <p:ext uri="{BB962C8B-B14F-4D97-AF65-F5344CB8AC3E}">
        <p14:creationId xmlns:p14="http://schemas.microsoft.com/office/powerpoint/2010/main" val="29868990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B2D5BDEE-6FFF-EB4B-B5B2-3AC0B8CD8D34}"/>
              </a:ext>
            </a:extLst>
          </p:cNvPr>
          <p:cNvSpPr>
            <a:spLocks noGrp="1"/>
          </p:cNvSpPr>
          <p:nvPr>
            <p:ph type="body" sz="quarter" idx="21"/>
          </p:nvPr>
        </p:nvSpPr>
        <p:spPr/>
        <p:txBody>
          <a:bodyPr>
            <a:noAutofit/>
          </a:bodyPr>
          <a:lstStyle/>
          <a:p>
            <a:r>
              <a:rPr lang="en-US" sz="800" dirty="0">
                <a:solidFill>
                  <a:srgbClr val="4C515A"/>
                </a:solidFill>
              </a:rPr>
              <a:t>Data: Commonwealth Fund Health Insurance in America Survey, Mar.–June 2019.</a:t>
            </a:r>
          </a:p>
          <a:p>
            <a:endParaRPr lang="en-US" sz="800" dirty="0"/>
          </a:p>
        </p:txBody>
      </p:sp>
      <p:sp>
        <p:nvSpPr>
          <p:cNvPr id="2" name="Title 1">
            <a:extLst>
              <a:ext uri="{FF2B5EF4-FFF2-40B4-BE49-F238E27FC236}">
                <a16:creationId xmlns:a16="http://schemas.microsoft.com/office/drawing/2014/main" id="{DB77AA51-6FB2-694B-A54F-8DA17DA3820F}"/>
              </a:ext>
            </a:extLst>
          </p:cNvPr>
          <p:cNvSpPr>
            <a:spLocks noGrp="1"/>
          </p:cNvSpPr>
          <p:nvPr>
            <p:ph type="ctrTitle"/>
          </p:nvPr>
        </p:nvSpPr>
        <p:spPr>
          <a:xfrm>
            <a:off x="627434" y="514555"/>
            <a:ext cx="8091114" cy="1031145"/>
          </a:xfrm>
        </p:spPr>
        <p:txBody>
          <a:bodyPr>
            <a:normAutofit/>
          </a:bodyPr>
          <a:lstStyle/>
          <a:p>
            <a:r>
              <a:rPr lang="en-US" sz="2400" dirty="0"/>
              <a:t>Replacing Private Insurance with Public Insurance Like Medicare Does Not Have Strong Support, but Many Need More Information</a:t>
            </a:r>
          </a:p>
        </p:txBody>
      </p:sp>
      <p:sp>
        <p:nvSpPr>
          <p:cNvPr id="4" name="Subtitle 3">
            <a:extLst>
              <a:ext uri="{FF2B5EF4-FFF2-40B4-BE49-F238E27FC236}">
                <a16:creationId xmlns:a16="http://schemas.microsoft.com/office/drawing/2014/main" id="{E8513C45-2E06-4FBA-A48B-0DD908BDC60E}"/>
              </a:ext>
            </a:extLst>
          </p:cNvPr>
          <p:cNvSpPr>
            <a:spLocks noGrp="1"/>
          </p:cNvSpPr>
          <p:nvPr>
            <p:ph type="subTitle" idx="1"/>
          </p:nvPr>
        </p:nvSpPr>
        <p:spPr/>
        <p:txBody>
          <a:bodyPr/>
          <a:lstStyle/>
          <a:p>
            <a:r>
              <a:rPr lang="en-US" dirty="0"/>
              <a:t>EXHIBIT 6</a:t>
            </a:r>
          </a:p>
        </p:txBody>
      </p:sp>
      <p:graphicFrame>
        <p:nvGraphicFramePr>
          <p:cNvPr id="8" name="Chart Placeholder 7">
            <a:extLst>
              <a:ext uri="{FF2B5EF4-FFF2-40B4-BE49-F238E27FC236}">
                <a16:creationId xmlns:a16="http://schemas.microsoft.com/office/drawing/2014/main" id="{AD27B54E-0150-4453-9A62-F3CF319C4724}"/>
              </a:ext>
            </a:extLst>
          </p:cNvPr>
          <p:cNvGraphicFramePr>
            <a:graphicFrameLocks/>
          </p:cNvGraphicFramePr>
          <p:nvPr>
            <p:extLst>
              <p:ext uri="{D42A27DB-BD31-4B8C-83A1-F6EECF244321}">
                <p14:modId xmlns:p14="http://schemas.microsoft.com/office/powerpoint/2010/main" val="2559306368"/>
              </p:ext>
            </p:extLst>
          </p:nvPr>
        </p:nvGraphicFramePr>
        <p:xfrm>
          <a:off x="627434" y="1699590"/>
          <a:ext cx="8091114" cy="4054958"/>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a:extLst>
              <a:ext uri="{FF2B5EF4-FFF2-40B4-BE49-F238E27FC236}">
                <a16:creationId xmlns:a16="http://schemas.microsoft.com/office/drawing/2014/main" id="{18BFC8BF-A73F-40DE-94CA-C3B9B791E53C}"/>
              </a:ext>
            </a:extLst>
          </p:cNvPr>
          <p:cNvSpPr txBox="1"/>
          <p:nvPr/>
        </p:nvSpPr>
        <p:spPr>
          <a:xfrm>
            <a:off x="627432" y="1699588"/>
            <a:ext cx="3404162" cy="228600"/>
          </a:xfrm>
          <a:prstGeom prst="rect">
            <a:avLst/>
          </a:prstGeom>
          <a:noFill/>
        </p:spPr>
        <p:txBody>
          <a:bodyPr wrap="square" lIns="0" tIns="0" rIns="0" bIns="0" rtlCol="0" anchor="t" anchorCtr="0">
            <a:noAutofit/>
          </a:bodyPr>
          <a:lstStyle/>
          <a:p>
            <a:r>
              <a:rPr lang="en-US" sz="1400" i="1" dirty="0"/>
              <a:t>Percent of adults ages 19–64</a:t>
            </a:r>
          </a:p>
        </p:txBody>
      </p:sp>
    </p:spTree>
    <p:extLst>
      <p:ext uri="{BB962C8B-B14F-4D97-AF65-F5344CB8AC3E}">
        <p14:creationId xmlns:p14="http://schemas.microsoft.com/office/powerpoint/2010/main" val="22892157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B2D5BDEE-6FFF-EB4B-B5B2-3AC0B8CD8D34}"/>
              </a:ext>
            </a:extLst>
          </p:cNvPr>
          <p:cNvSpPr>
            <a:spLocks noGrp="1"/>
          </p:cNvSpPr>
          <p:nvPr>
            <p:ph type="body" sz="quarter" idx="21"/>
          </p:nvPr>
        </p:nvSpPr>
        <p:spPr/>
        <p:txBody>
          <a:bodyPr>
            <a:noAutofit/>
          </a:bodyPr>
          <a:lstStyle/>
          <a:p>
            <a:r>
              <a:rPr lang="en-US" sz="800" dirty="0"/>
              <a:t>Notes: * The following states have not expanded their Medicaid programs: AL, FL, GA, KS, MS, MO, NC,  OK, SC, SD, TN, TX, WI, and WY.  Ballot initiatives to expand were approved in 3 states, ID, NE, UT, but the states have not yet expanded.  FPL = federal poverty level. 250% FPL is $30,350 for an individual and $62,750 for a family of four.</a:t>
            </a:r>
          </a:p>
          <a:p>
            <a:r>
              <a:rPr lang="en-US" sz="800" dirty="0"/>
              <a:t>Data: Commonwealth Fund Health Insurance in America Survey, Mar.–June 2019.</a:t>
            </a:r>
          </a:p>
        </p:txBody>
      </p:sp>
      <p:sp>
        <p:nvSpPr>
          <p:cNvPr id="2" name="Title 1">
            <a:extLst>
              <a:ext uri="{FF2B5EF4-FFF2-40B4-BE49-F238E27FC236}">
                <a16:creationId xmlns:a16="http://schemas.microsoft.com/office/drawing/2014/main" id="{DB77AA51-6FB2-694B-A54F-8DA17DA3820F}"/>
              </a:ext>
            </a:extLst>
          </p:cNvPr>
          <p:cNvSpPr>
            <a:spLocks noGrp="1"/>
          </p:cNvSpPr>
          <p:nvPr>
            <p:ph type="ctrTitle"/>
          </p:nvPr>
        </p:nvSpPr>
        <p:spPr>
          <a:xfrm>
            <a:off x="627434" y="514555"/>
            <a:ext cx="8091114" cy="1031145"/>
          </a:xfrm>
        </p:spPr>
        <p:txBody>
          <a:bodyPr>
            <a:normAutofit/>
          </a:bodyPr>
          <a:lstStyle/>
          <a:p>
            <a:r>
              <a:rPr lang="en-US" sz="2400" spc="-10" dirty="0"/>
              <a:t>There is Strong Public Support for Expanding Medicaid in the States that Haven’t Yet Done So</a:t>
            </a:r>
            <a:endParaRPr lang="en-US" sz="2400" dirty="0"/>
          </a:p>
        </p:txBody>
      </p:sp>
      <p:sp>
        <p:nvSpPr>
          <p:cNvPr id="39" name="TextBox 38">
            <a:extLst>
              <a:ext uri="{FF2B5EF4-FFF2-40B4-BE49-F238E27FC236}">
                <a16:creationId xmlns:a16="http://schemas.microsoft.com/office/drawing/2014/main" id="{2AE291F9-88F3-4942-940C-CBFCFB7399D5}"/>
              </a:ext>
            </a:extLst>
          </p:cNvPr>
          <p:cNvSpPr txBox="1"/>
          <p:nvPr/>
        </p:nvSpPr>
        <p:spPr>
          <a:xfrm>
            <a:off x="536911" y="1307794"/>
            <a:ext cx="7200292" cy="738664"/>
          </a:xfrm>
          <a:prstGeom prst="rect">
            <a:avLst/>
          </a:prstGeom>
          <a:noFill/>
        </p:spPr>
        <p:txBody>
          <a:bodyPr wrap="square" rtlCol="0">
            <a:spAutoFit/>
          </a:bodyPr>
          <a:lstStyle/>
          <a:p>
            <a:r>
              <a:rPr lang="en-US" sz="1400" i="1" dirty="0"/>
              <a:t>Percent of adults ages 19–64 who live in a state that did not expand Medicaid and strongly/somewhat favor expansion*</a:t>
            </a:r>
          </a:p>
          <a:p>
            <a:endParaRPr lang="en-US" sz="1400" i="1" dirty="0"/>
          </a:p>
        </p:txBody>
      </p:sp>
      <p:sp>
        <p:nvSpPr>
          <p:cNvPr id="4" name="Subtitle 3">
            <a:extLst>
              <a:ext uri="{FF2B5EF4-FFF2-40B4-BE49-F238E27FC236}">
                <a16:creationId xmlns:a16="http://schemas.microsoft.com/office/drawing/2014/main" id="{E8513C45-2E06-4FBA-A48B-0DD908BDC60E}"/>
              </a:ext>
            </a:extLst>
          </p:cNvPr>
          <p:cNvSpPr>
            <a:spLocks noGrp="1"/>
          </p:cNvSpPr>
          <p:nvPr>
            <p:ph type="subTitle" idx="1"/>
          </p:nvPr>
        </p:nvSpPr>
        <p:spPr/>
        <p:txBody>
          <a:bodyPr/>
          <a:lstStyle/>
          <a:p>
            <a:r>
              <a:rPr lang="en-US" dirty="0"/>
              <a:t>EXHIBIT 7</a:t>
            </a:r>
          </a:p>
        </p:txBody>
      </p:sp>
      <p:graphicFrame>
        <p:nvGraphicFramePr>
          <p:cNvPr id="9" name="Chart Placeholder 7">
            <a:extLst>
              <a:ext uri="{FF2B5EF4-FFF2-40B4-BE49-F238E27FC236}">
                <a16:creationId xmlns:a16="http://schemas.microsoft.com/office/drawing/2014/main" id="{ED0EAE82-7E8F-4DA8-9A91-2F16D5E1E106}"/>
              </a:ext>
            </a:extLst>
          </p:cNvPr>
          <p:cNvGraphicFramePr>
            <a:graphicFrameLocks/>
          </p:cNvGraphicFramePr>
          <p:nvPr>
            <p:extLst>
              <p:ext uri="{D42A27DB-BD31-4B8C-83A1-F6EECF244321}">
                <p14:modId xmlns:p14="http://schemas.microsoft.com/office/powerpoint/2010/main" val="3829432816"/>
              </p:ext>
            </p:extLst>
          </p:nvPr>
        </p:nvGraphicFramePr>
        <p:xfrm>
          <a:off x="627434" y="1711354"/>
          <a:ext cx="8091114" cy="3754836"/>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a:extLst>
              <a:ext uri="{FF2B5EF4-FFF2-40B4-BE49-F238E27FC236}">
                <a16:creationId xmlns:a16="http://schemas.microsoft.com/office/drawing/2014/main" id="{A83D75B7-CB70-460D-9460-80A7F4F66D91}"/>
              </a:ext>
            </a:extLst>
          </p:cNvPr>
          <p:cNvSpPr txBox="1"/>
          <p:nvPr/>
        </p:nvSpPr>
        <p:spPr>
          <a:xfrm>
            <a:off x="2663937" y="5418654"/>
            <a:ext cx="1679650" cy="335893"/>
          </a:xfrm>
          <a:prstGeom prst="rect">
            <a:avLst/>
          </a:prstGeom>
          <a:noFill/>
        </p:spPr>
        <p:txBody>
          <a:bodyPr wrap="square" lIns="0" tIns="0" rIns="0" bIns="0" rtlCol="0">
            <a:noAutofit/>
          </a:bodyPr>
          <a:lstStyle/>
          <a:p>
            <a:pPr algn="ctr"/>
            <a:r>
              <a:rPr lang="en-US" sz="1400" dirty="0"/>
              <a:t>Republican</a:t>
            </a:r>
          </a:p>
        </p:txBody>
      </p:sp>
      <p:sp>
        <p:nvSpPr>
          <p:cNvPr id="11" name="TextBox 10">
            <a:extLst>
              <a:ext uri="{FF2B5EF4-FFF2-40B4-BE49-F238E27FC236}">
                <a16:creationId xmlns:a16="http://schemas.microsoft.com/office/drawing/2014/main" id="{65AF4324-FB4E-4109-9E07-C68209C1B2CF}"/>
              </a:ext>
            </a:extLst>
          </p:cNvPr>
          <p:cNvSpPr txBox="1"/>
          <p:nvPr/>
        </p:nvSpPr>
        <p:spPr>
          <a:xfrm>
            <a:off x="4716521" y="5418654"/>
            <a:ext cx="1679650" cy="335893"/>
          </a:xfrm>
          <a:prstGeom prst="rect">
            <a:avLst/>
          </a:prstGeom>
          <a:noFill/>
        </p:spPr>
        <p:txBody>
          <a:bodyPr wrap="square" lIns="0" tIns="0" rIns="0" bIns="0" rtlCol="0">
            <a:noAutofit/>
          </a:bodyPr>
          <a:lstStyle/>
          <a:p>
            <a:pPr algn="ctr"/>
            <a:r>
              <a:rPr lang="en-US" sz="1400" dirty="0"/>
              <a:t>Democrat</a:t>
            </a:r>
          </a:p>
        </p:txBody>
      </p:sp>
      <p:sp>
        <p:nvSpPr>
          <p:cNvPr id="12" name="TextBox 11">
            <a:extLst>
              <a:ext uri="{FF2B5EF4-FFF2-40B4-BE49-F238E27FC236}">
                <a16:creationId xmlns:a16="http://schemas.microsoft.com/office/drawing/2014/main" id="{13C743BD-5744-4814-AD04-1712BDC121AD}"/>
              </a:ext>
            </a:extLst>
          </p:cNvPr>
          <p:cNvSpPr txBox="1"/>
          <p:nvPr/>
        </p:nvSpPr>
        <p:spPr>
          <a:xfrm>
            <a:off x="6762127" y="5418654"/>
            <a:ext cx="1679650" cy="335893"/>
          </a:xfrm>
          <a:prstGeom prst="rect">
            <a:avLst/>
          </a:prstGeom>
          <a:noFill/>
        </p:spPr>
        <p:txBody>
          <a:bodyPr wrap="square" lIns="0" tIns="0" rIns="0" bIns="0" rtlCol="0">
            <a:noAutofit/>
          </a:bodyPr>
          <a:lstStyle/>
          <a:p>
            <a:pPr algn="ctr"/>
            <a:r>
              <a:rPr lang="en-US" sz="1400" dirty="0"/>
              <a:t>Independent</a:t>
            </a:r>
          </a:p>
        </p:txBody>
      </p:sp>
      <p:sp>
        <p:nvSpPr>
          <p:cNvPr id="13" name="TextBox 12">
            <a:extLst>
              <a:ext uri="{FF2B5EF4-FFF2-40B4-BE49-F238E27FC236}">
                <a16:creationId xmlns:a16="http://schemas.microsoft.com/office/drawing/2014/main" id="{C56A25AD-3A58-4612-8A1F-2330AB3E5CCE}"/>
              </a:ext>
            </a:extLst>
          </p:cNvPr>
          <p:cNvSpPr txBox="1"/>
          <p:nvPr/>
        </p:nvSpPr>
        <p:spPr>
          <a:xfrm>
            <a:off x="627766" y="5418654"/>
            <a:ext cx="1662422" cy="335893"/>
          </a:xfrm>
          <a:prstGeom prst="rect">
            <a:avLst/>
          </a:prstGeom>
          <a:noFill/>
        </p:spPr>
        <p:txBody>
          <a:bodyPr wrap="square" lIns="0" tIns="0" rIns="0" bIns="0" rtlCol="0">
            <a:noAutofit/>
          </a:bodyPr>
          <a:lstStyle/>
          <a:p>
            <a:pPr algn="ctr"/>
            <a:r>
              <a:rPr lang="en-US" sz="1400" dirty="0"/>
              <a:t>All</a:t>
            </a:r>
          </a:p>
        </p:txBody>
      </p:sp>
      <p:grpSp>
        <p:nvGrpSpPr>
          <p:cNvPr id="25" name="Group 24">
            <a:extLst>
              <a:ext uri="{FF2B5EF4-FFF2-40B4-BE49-F238E27FC236}">
                <a16:creationId xmlns:a16="http://schemas.microsoft.com/office/drawing/2014/main" id="{6E080E45-E764-4184-BA49-B7F044D19125}"/>
              </a:ext>
            </a:extLst>
          </p:cNvPr>
          <p:cNvGrpSpPr/>
          <p:nvPr/>
        </p:nvGrpSpPr>
        <p:grpSpPr>
          <a:xfrm>
            <a:off x="2942121" y="2046002"/>
            <a:ext cx="3259758" cy="232768"/>
            <a:chOff x="2721619" y="2429489"/>
            <a:chExt cx="3259758" cy="232768"/>
          </a:xfrm>
        </p:grpSpPr>
        <p:grpSp>
          <p:nvGrpSpPr>
            <p:cNvPr id="26" name="Group 25">
              <a:extLst>
                <a:ext uri="{FF2B5EF4-FFF2-40B4-BE49-F238E27FC236}">
                  <a16:creationId xmlns:a16="http://schemas.microsoft.com/office/drawing/2014/main" id="{20E66238-E4AB-4623-BDC7-530BBB9705B4}"/>
                </a:ext>
              </a:extLst>
            </p:cNvPr>
            <p:cNvGrpSpPr/>
            <p:nvPr/>
          </p:nvGrpSpPr>
          <p:grpSpPr>
            <a:xfrm>
              <a:off x="2721619" y="2429489"/>
              <a:ext cx="610764" cy="227017"/>
              <a:chOff x="1867606" y="2429489"/>
              <a:chExt cx="610764" cy="227017"/>
            </a:xfrm>
          </p:grpSpPr>
          <p:sp>
            <p:nvSpPr>
              <p:cNvPr id="33" name="Rectangle 32">
                <a:extLst>
                  <a:ext uri="{FF2B5EF4-FFF2-40B4-BE49-F238E27FC236}">
                    <a16:creationId xmlns:a16="http://schemas.microsoft.com/office/drawing/2014/main" id="{F02534ED-48A5-42BE-A396-F529D945A8D5}"/>
                  </a:ext>
                </a:extLst>
              </p:cNvPr>
              <p:cNvSpPr/>
              <p:nvPr/>
            </p:nvSpPr>
            <p:spPr>
              <a:xfrm>
                <a:off x="1867606" y="2498902"/>
                <a:ext cx="82296" cy="8229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4" name="TextBox 33">
                <a:extLst>
                  <a:ext uri="{FF2B5EF4-FFF2-40B4-BE49-F238E27FC236}">
                    <a16:creationId xmlns:a16="http://schemas.microsoft.com/office/drawing/2014/main" id="{7D100022-72A9-406A-9096-948C226367A7}"/>
                  </a:ext>
                </a:extLst>
              </p:cNvPr>
              <p:cNvSpPr txBox="1"/>
              <p:nvPr/>
            </p:nvSpPr>
            <p:spPr>
              <a:xfrm>
                <a:off x="2027596" y="2429489"/>
                <a:ext cx="450774" cy="227017"/>
              </a:xfrm>
              <a:prstGeom prst="rect">
                <a:avLst/>
              </a:prstGeom>
              <a:noFill/>
            </p:spPr>
            <p:txBody>
              <a:bodyPr wrap="square" lIns="0" tIns="0" rIns="0" bIns="0" rtlCol="0" anchor="t" anchorCtr="0">
                <a:noAutofit/>
              </a:bodyPr>
              <a:lstStyle/>
              <a:p>
                <a:r>
                  <a:rPr lang="en-US" sz="1400" dirty="0"/>
                  <a:t>All</a:t>
                </a:r>
              </a:p>
            </p:txBody>
          </p:sp>
        </p:grpSp>
        <p:grpSp>
          <p:nvGrpSpPr>
            <p:cNvPr id="27" name="Group 26">
              <a:extLst>
                <a:ext uri="{FF2B5EF4-FFF2-40B4-BE49-F238E27FC236}">
                  <a16:creationId xmlns:a16="http://schemas.microsoft.com/office/drawing/2014/main" id="{E370323F-140A-48F7-805E-A658A5DAB178}"/>
                </a:ext>
              </a:extLst>
            </p:cNvPr>
            <p:cNvGrpSpPr/>
            <p:nvPr/>
          </p:nvGrpSpPr>
          <p:grpSpPr>
            <a:xfrm>
              <a:off x="3529618" y="2429489"/>
              <a:ext cx="1065771" cy="227017"/>
              <a:chOff x="3546870" y="2429489"/>
              <a:chExt cx="1065771" cy="227017"/>
            </a:xfrm>
          </p:grpSpPr>
          <p:sp>
            <p:nvSpPr>
              <p:cNvPr id="31" name="TextBox 30">
                <a:extLst>
                  <a:ext uri="{FF2B5EF4-FFF2-40B4-BE49-F238E27FC236}">
                    <a16:creationId xmlns:a16="http://schemas.microsoft.com/office/drawing/2014/main" id="{D6EDDCBE-1B1E-45BF-8886-8AF9EFB05A0C}"/>
                  </a:ext>
                </a:extLst>
              </p:cNvPr>
              <p:cNvSpPr txBox="1"/>
              <p:nvPr/>
            </p:nvSpPr>
            <p:spPr>
              <a:xfrm>
                <a:off x="3698241" y="2429489"/>
                <a:ext cx="914400" cy="227017"/>
              </a:xfrm>
              <a:prstGeom prst="rect">
                <a:avLst/>
              </a:prstGeom>
              <a:noFill/>
            </p:spPr>
            <p:txBody>
              <a:bodyPr wrap="square" lIns="0" tIns="0" rIns="0" bIns="0" rtlCol="0" anchor="t" anchorCtr="0">
                <a:noAutofit/>
              </a:bodyPr>
              <a:lstStyle/>
              <a:p>
                <a:r>
                  <a:rPr lang="en-US" sz="1400" dirty="0"/>
                  <a:t>&lt;250% FPL</a:t>
                </a:r>
              </a:p>
            </p:txBody>
          </p:sp>
          <p:sp>
            <p:nvSpPr>
              <p:cNvPr id="32" name="Rectangle 31">
                <a:extLst>
                  <a:ext uri="{FF2B5EF4-FFF2-40B4-BE49-F238E27FC236}">
                    <a16:creationId xmlns:a16="http://schemas.microsoft.com/office/drawing/2014/main" id="{2852E210-D7CC-48AF-880A-CFC850E66EFE}"/>
                  </a:ext>
                </a:extLst>
              </p:cNvPr>
              <p:cNvSpPr/>
              <p:nvPr/>
            </p:nvSpPr>
            <p:spPr>
              <a:xfrm>
                <a:off x="3546870" y="2498902"/>
                <a:ext cx="82296" cy="82296"/>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nvGrpSpPr>
            <p:cNvPr id="28" name="Group 27">
              <a:extLst>
                <a:ext uri="{FF2B5EF4-FFF2-40B4-BE49-F238E27FC236}">
                  <a16:creationId xmlns:a16="http://schemas.microsoft.com/office/drawing/2014/main" id="{E864C246-8B2C-4C25-B06F-8A8D91B7F1CE}"/>
                </a:ext>
              </a:extLst>
            </p:cNvPr>
            <p:cNvGrpSpPr/>
            <p:nvPr/>
          </p:nvGrpSpPr>
          <p:grpSpPr>
            <a:xfrm>
              <a:off x="4915606" y="2435240"/>
              <a:ext cx="1065771" cy="227017"/>
              <a:chOff x="5873132" y="2435240"/>
              <a:chExt cx="1065771" cy="227017"/>
            </a:xfrm>
          </p:grpSpPr>
          <p:sp>
            <p:nvSpPr>
              <p:cNvPr id="29" name="TextBox 28">
                <a:extLst>
                  <a:ext uri="{FF2B5EF4-FFF2-40B4-BE49-F238E27FC236}">
                    <a16:creationId xmlns:a16="http://schemas.microsoft.com/office/drawing/2014/main" id="{F0BB4C4B-D4D1-4299-9B27-39770D7FC303}"/>
                  </a:ext>
                </a:extLst>
              </p:cNvPr>
              <p:cNvSpPr txBox="1"/>
              <p:nvPr/>
            </p:nvSpPr>
            <p:spPr>
              <a:xfrm>
                <a:off x="6024503" y="2435240"/>
                <a:ext cx="914400" cy="227017"/>
              </a:xfrm>
              <a:prstGeom prst="rect">
                <a:avLst/>
              </a:prstGeom>
              <a:noFill/>
            </p:spPr>
            <p:txBody>
              <a:bodyPr wrap="square" lIns="0" tIns="0" rIns="0" bIns="0" rtlCol="0" anchor="t" anchorCtr="0">
                <a:noAutofit/>
              </a:bodyPr>
              <a:lstStyle/>
              <a:p>
                <a:r>
                  <a:rPr lang="en-US" sz="1400" dirty="0"/>
                  <a:t>250%+ FPL</a:t>
                </a:r>
              </a:p>
            </p:txBody>
          </p:sp>
          <p:sp>
            <p:nvSpPr>
              <p:cNvPr id="30" name="Rectangle 29">
                <a:extLst>
                  <a:ext uri="{FF2B5EF4-FFF2-40B4-BE49-F238E27FC236}">
                    <a16:creationId xmlns:a16="http://schemas.microsoft.com/office/drawing/2014/main" id="{1CDC7062-9422-4CBB-BB96-BCAE6343666B}"/>
                  </a:ext>
                </a:extLst>
              </p:cNvPr>
              <p:cNvSpPr/>
              <p:nvPr/>
            </p:nvSpPr>
            <p:spPr>
              <a:xfrm>
                <a:off x="5873132" y="2498902"/>
                <a:ext cx="82296" cy="82296"/>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spTree>
    <p:extLst>
      <p:ext uri="{BB962C8B-B14F-4D97-AF65-F5344CB8AC3E}">
        <p14:creationId xmlns:p14="http://schemas.microsoft.com/office/powerpoint/2010/main" val="40624546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B2D5BDEE-6FFF-EB4B-B5B2-3AC0B8CD8D34}"/>
              </a:ext>
            </a:extLst>
          </p:cNvPr>
          <p:cNvSpPr>
            <a:spLocks noGrp="1"/>
          </p:cNvSpPr>
          <p:nvPr>
            <p:ph type="body" sz="quarter" idx="21"/>
          </p:nvPr>
        </p:nvSpPr>
        <p:spPr/>
        <p:txBody>
          <a:bodyPr>
            <a:noAutofit/>
          </a:bodyPr>
          <a:lstStyle/>
          <a:p>
            <a:r>
              <a:rPr lang="en-US" sz="800" dirty="0"/>
              <a:t>* Individual includes adults enrolled in coverage on and off the Affordable Care Act marketplaces.</a:t>
            </a:r>
          </a:p>
          <a:p>
            <a:r>
              <a:rPr lang="en-US" sz="800" dirty="0"/>
              <a:t>Note: Segments may not sum to total because of rounding.</a:t>
            </a:r>
            <a:br>
              <a:rPr lang="en-US" sz="800" dirty="0"/>
            </a:br>
            <a:r>
              <a:rPr lang="en-US" sz="800" dirty="0"/>
              <a:t>Data: Commonwealth Fund Health Insurance in America Survey, Mar.–June 2019.</a:t>
            </a:r>
          </a:p>
        </p:txBody>
      </p:sp>
      <p:sp>
        <p:nvSpPr>
          <p:cNvPr id="2" name="Title 1">
            <a:extLst>
              <a:ext uri="{FF2B5EF4-FFF2-40B4-BE49-F238E27FC236}">
                <a16:creationId xmlns:a16="http://schemas.microsoft.com/office/drawing/2014/main" id="{DB77AA51-6FB2-694B-A54F-8DA17DA3820F}"/>
              </a:ext>
            </a:extLst>
          </p:cNvPr>
          <p:cNvSpPr>
            <a:spLocks noGrp="1"/>
          </p:cNvSpPr>
          <p:nvPr>
            <p:ph type="ctrTitle"/>
          </p:nvPr>
        </p:nvSpPr>
        <p:spPr>
          <a:xfrm>
            <a:off x="627434" y="514555"/>
            <a:ext cx="8091114" cy="1031145"/>
          </a:xfrm>
        </p:spPr>
        <p:txBody>
          <a:bodyPr>
            <a:normAutofit/>
          </a:bodyPr>
          <a:lstStyle/>
          <a:p>
            <a:r>
              <a:rPr lang="en-US" sz="2400" dirty="0"/>
              <a:t>Most Adults Were Satisfied with Their Current Health Coverage, with Those Enrolled in Medicaid and Employer Plans the Most Satisfied</a:t>
            </a:r>
          </a:p>
        </p:txBody>
      </p:sp>
      <p:sp>
        <p:nvSpPr>
          <p:cNvPr id="4" name="Subtitle 3">
            <a:extLst>
              <a:ext uri="{FF2B5EF4-FFF2-40B4-BE49-F238E27FC236}">
                <a16:creationId xmlns:a16="http://schemas.microsoft.com/office/drawing/2014/main" id="{E8513C45-2E06-4FBA-A48B-0DD908BDC60E}"/>
              </a:ext>
            </a:extLst>
          </p:cNvPr>
          <p:cNvSpPr>
            <a:spLocks noGrp="1"/>
          </p:cNvSpPr>
          <p:nvPr>
            <p:ph type="subTitle" idx="1"/>
          </p:nvPr>
        </p:nvSpPr>
        <p:spPr/>
        <p:txBody>
          <a:bodyPr/>
          <a:lstStyle/>
          <a:p>
            <a:r>
              <a:rPr lang="en-US" dirty="0"/>
              <a:t>EXHIBIT 8</a:t>
            </a:r>
          </a:p>
        </p:txBody>
      </p:sp>
      <p:graphicFrame>
        <p:nvGraphicFramePr>
          <p:cNvPr id="8" name="Chart Placeholder 7">
            <a:extLst>
              <a:ext uri="{FF2B5EF4-FFF2-40B4-BE49-F238E27FC236}">
                <a16:creationId xmlns:a16="http://schemas.microsoft.com/office/drawing/2014/main" id="{01583385-7098-4470-9904-E69B8FF6A4C5}"/>
              </a:ext>
            </a:extLst>
          </p:cNvPr>
          <p:cNvGraphicFramePr>
            <a:graphicFrameLocks noGrp="1"/>
          </p:cNvGraphicFramePr>
          <p:nvPr>
            <p:ph type="chart" sz="quarter" idx="19"/>
            <p:extLst>
              <p:ext uri="{D42A27DB-BD31-4B8C-83A1-F6EECF244321}">
                <p14:modId xmlns:p14="http://schemas.microsoft.com/office/powerpoint/2010/main" val="2940517877"/>
              </p:ext>
            </p:extLst>
          </p:nvPr>
        </p:nvGraphicFramePr>
        <p:xfrm>
          <a:off x="627063" y="1700213"/>
          <a:ext cx="8091487" cy="4054475"/>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a:extLst>
              <a:ext uri="{FF2B5EF4-FFF2-40B4-BE49-F238E27FC236}">
                <a16:creationId xmlns:a16="http://schemas.microsoft.com/office/drawing/2014/main" id="{B7BAAD5E-ED18-4FB9-B798-503C04073D05}"/>
              </a:ext>
            </a:extLst>
          </p:cNvPr>
          <p:cNvSpPr txBox="1"/>
          <p:nvPr/>
        </p:nvSpPr>
        <p:spPr>
          <a:xfrm>
            <a:off x="627434" y="1700213"/>
            <a:ext cx="3404162" cy="228600"/>
          </a:xfrm>
          <a:prstGeom prst="rect">
            <a:avLst/>
          </a:prstGeom>
          <a:noFill/>
        </p:spPr>
        <p:txBody>
          <a:bodyPr wrap="square" lIns="0" tIns="0" rIns="0" bIns="0" rtlCol="0" anchor="t" anchorCtr="0">
            <a:noAutofit/>
          </a:bodyPr>
          <a:lstStyle/>
          <a:p>
            <a:r>
              <a:rPr lang="en-US" sz="1400" i="1" dirty="0"/>
              <a:t>Percent of insured adults ages 19–64</a:t>
            </a:r>
          </a:p>
        </p:txBody>
      </p:sp>
      <p:sp>
        <p:nvSpPr>
          <p:cNvPr id="11" name="Rectangle 10">
            <a:extLst>
              <a:ext uri="{FF2B5EF4-FFF2-40B4-BE49-F238E27FC236}">
                <a16:creationId xmlns:a16="http://schemas.microsoft.com/office/drawing/2014/main" id="{62B3E089-69B3-4F09-83C9-9D3E502B3CFA}"/>
              </a:ext>
            </a:extLst>
          </p:cNvPr>
          <p:cNvSpPr/>
          <p:nvPr/>
        </p:nvSpPr>
        <p:spPr>
          <a:xfrm>
            <a:off x="5913399" y="2188358"/>
            <a:ext cx="82296" cy="8229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id="{79B50E59-9DE8-4B59-9125-3E2DFC93A31F}"/>
              </a:ext>
            </a:extLst>
          </p:cNvPr>
          <p:cNvSpPr txBox="1"/>
          <p:nvPr/>
        </p:nvSpPr>
        <p:spPr>
          <a:xfrm>
            <a:off x="6089904" y="2118945"/>
            <a:ext cx="1600200" cy="227017"/>
          </a:xfrm>
          <a:prstGeom prst="rect">
            <a:avLst/>
          </a:prstGeom>
          <a:noFill/>
        </p:spPr>
        <p:txBody>
          <a:bodyPr wrap="square" lIns="0" tIns="0" rIns="0" bIns="0" rtlCol="0" anchor="t" anchorCtr="0">
            <a:noAutofit/>
          </a:bodyPr>
          <a:lstStyle/>
          <a:p>
            <a:r>
              <a:rPr lang="en-US" sz="1400" dirty="0"/>
              <a:t>Somewhat satisfied</a:t>
            </a:r>
          </a:p>
        </p:txBody>
      </p:sp>
      <p:sp>
        <p:nvSpPr>
          <p:cNvPr id="13" name="TextBox 12">
            <a:extLst>
              <a:ext uri="{FF2B5EF4-FFF2-40B4-BE49-F238E27FC236}">
                <a16:creationId xmlns:a16="http://schemas.microsoft.com/office/drawing/2014/main" id="{EF13A843-312F-48B9-AB84-BF28F88BCB33}"/>
              </a:ext>
            </a:extLst>
          </p:cNvPr>
          <p:cNvSpPr txBox="1"/>
          <p:nvPr/>
        </p:nvSpPr>
        <p:spPr>
          <a:xfrm>
            <a:off x="6089904" y="1868777"/>
            <a:ext cx="1143000" cy="227017"/>
          </a:xfrm>
          <a:prstGeom prst="rect">
            <a:avLst/>
          </a:prstGeom>
          <a:noFill/>
        </p:spPr>
        <p:txBody>
          <a:bodyPr wrap="square" lIns="0" tIns="0" rIns="0" bIns="0" rtlCol="0" anchor="t" anchorCtr="0">
            <a:noAutofit/>
          </a:bodyPr>
          <a:lstStyle/>
          <a:p>
            <a:r>
              <a:rPr lang="en-US" sz="1400" dirty="0"/>
              <a:t>Very satisfied</a:t>
            </a:r>
          </a:p>
        </p:txBody>
      </p:sp>
      <p:sp>
        <p:nvSpPr>
          <p:cNvPr id="14" name="Rectangle 13">
            <a:extLst>
              <a:ext uri="{FF2B5EF4-FFF2-40B4-BE49-F238E27FC236}">
                <a16:creationId xmlns:a16="http://schemas.microsoft.com/office/drawing/2014/main" id="{63FA3BFC-BE32-4DC5-A151-A67E45B8677E}"/>
              </a:ext>
            </a:extLst>
          </p:cNvPr>
          <p:cNvSpPr/>
          <p:nvPr/>
        </p:nvSpPr>
        <p:spPr>
          <a:xfrm>
            <a:off x="5916168" y="1938190"/>
            <a:ext cx="82296" cy="82296"/>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5" name="TextBox 14">
            <a:extLst>
              <a:ext uri="{FF2B5EF4-FFF2-40B4-BE49-F238E27FC236}">
                <a16:creationId xmlns:a16="http://schemas.microsoft.com/office/drawing/2014/main" id="{D239037E-8734-479D-BF50-315D09B922A7}"/>
              </a:ext>
            </a:extLst>
          </p:cNvPr>
          <p:cNvSpPr txBox="1"/>
          <p:nvPr/>
        </p:nvSpPr>
        <p:spPr>
          <a:xfrm>
            <a:off x="1484827" y="2859510"/>
            <a:ext cx="487017" cy="307777"/>
          </a:xfrm>
          <a:prstGeom prst="rect">
            <a:avLst/>
          </a:prstGeom>
          <a:noFill/>
        </p:spPr>
        <p:txBody>
          <a:bodyPr wrap="square" rtlCol="0">
            <a:spAutoFit/>
          </a:bodyPr>
          <a:lstStyle/>
          <a:p>
            <a:pPr algn="ctr"/>
            <a:r>
              <a:rPr lang="en-US" sz="1400" b="1" dirty="0"/>
              <a:t>85</a:t>
            </a:r>
          </a:p>
        </p:txBody>
      </p:sp>
      <p:sp>
        <p:nvSpPr>
          <p:cNvPr id="16" name="TextBox 15">
            <a:extLst>
              <a:ext uri="{FF2B5EF4-FFF2-40B4-BE49-F238E27FC236}">
                <a16:creationId xmlns:a16="http://schemas.microsoft.com/office/drawing/2014/main" id="{DF94365D-4B6D-4233-BE60-6A80B81D3E3D}"/>
              </a:ext>
            </a:extLst>
          </p:cNvPr>
          <p:cNvSpPr txBox="1"/>
          <p:nvPr/>
        </p:nvSpPr>
        <p:spPr>
          <a:xfrm>
            <a:off x="3486346" y="2822045"/>
            <a:ext cx="487017" cy="307777"/>
          </a:xfrm>
          <a:prstGeom prst="rect">
            <a:avLst/>
          </a:prstGeom>
          <a:noFill/>
        </p:spPr>
        <p:txBody>
          <a:bodyPr wrap="square" rtlCol="0">
            <a:spAutoFit/>
          </a:bodyPr>
          <a:lstStyle/>
          <a:p>
            <a:pPr algn="ctr"/>
            <a:r>
              <a:rPr lang="en-US" sz="1400" b="1" dirty="0"/>
              <a:t>86</a:t>
            </a:r>
          </a:p>
        </p:txBody>
      </p:sp>
      <p:sp>
        <p:nvSpPr>
          <p:cNvPr id="17" name="TextBox 16">
            <a:extLst>
              <a:ext uri="{FF2B5EF4-FFF2-40B4-BE49-F238E27FC236}">
                <a16:creationId xmlns:a16="http://schemas.microsoft.com/office/drawing/2014/main" id="{EEAAB69A-EDA8-4D6A-B406-A6609945A46A}"/>
              </a:ext>
            </a:extLst>
          </p:cNvPr>
          <p:cNvSpPr txBox="1"/>
          <p:nvPr/>
        </p:nvSpPr>
        <p:spPr>
          <a:xfrm>
            <a:off x="7446595" y="3155146"/>
            <a:ext cx="487017" cy="307777"/>
          </a:xfrm>
          <a:prstGeom prst="rect">
            <a:avLst/>
          </a:prstGeom>
          <a:noFill/>
        </p:spPr>
        <p:txBody>
          <a:bodyPr wrap="square" rtlCol="0">
            <a:spAutoFit/>
          </a:bodyPr>
          <a:lstStyle/>
          <a:p>
            <a:pPr algn="ctr"/>
            <a:r>
              <a:rPr lang="en-US" sz="1400" b="1" dirty="0"/>
              <a:t>74</a:t>
            </a:r>
          </a:p>
        </p:txBody>
      </p:sp>
      <p:sp>
        <p:nvSpPr>
          <p:cNvPr id="18" name="TextBox 17">
            <a:extLst>
              <a:ext uri="{FF2B5EF4-FFF2-40B4-BE49-F238E27FC236}">
                <a16:creationId xmlns:a16="http://schemas.microsoft.com/office/drawing/2014/main" id="{960A5C16-CF20-4840-B719-F73EA21351F6}"/>
              </a:ext>
            </a:extLst>
          </p:cNvPr>
          <p:cNvSpPr txBox="1"/>
          <p:nvPr/>
        </p:nvSpPr>
        <p:spPr>
          <a:xfrm>
            <a:off x="5487865" y="2758799"/>
            <a:ext cx="487017" cy="307777"/>
          </a:xfrm>
          <a:prstGeom prst="rect">
            <a:avLst/>
          </a:prstGeom>
          <a:noFill/>
        </p:spPr>
        <p:txBody>
          <a:bodyPr wrap="square" rtlCol="0">
            <a:spAutoFit/>
          </a:bodyPr>
          <a:lstStyle/>
          <a:p>
            <a:pPr algn="ctr"/>
            <a:r>
              <a:rPr lang="en-US" sz="1400" b="1" dirty="0"/>
              <a:t>90</a:t>
            </a:r>
          </a:p>
        </p:txBody>
      </p:sp>
    </p:spTree>
    <p:extLst>
      <p:ext uri="{BB962C8B-B14F-4D97-AF65-F5344CB8AC3E}">
        <p14:creationId xmlns:p14="http://schemas.microsoft.com/office/powerpoint/2010/main" val="1436510001"/>
      </p:ext>
    </p:extLst>
  </p:cSld>
  <p:clrMapOvr>
    <a:masterClrMapping/>
  </p:clrMapOvr>
</p:sld>
</file>

<file path=ppt/theme/theme1.xml><?xml version="1.0" encoding="utf-8"?>
<a:theme xmlns:a="http://schemas.openxmlformats.org/drawingml/2006/main" name="1_Office Theme">
  <a:themeElements>
    <a:clrScheme name="CMW V1.0">
      <a:dk1>
        <a:srgbClr val="4C515A"/>
      </a:dk1>
      <a:lt1>
        <a:sysClr val="window" lastClr="FFFFFF"/>
      </a:lt1>
      <a:dk2>
        <a:srgbClr val="044C7F"/>
      </a:dk2>
      <a:lt2>
        <a:srgbClr val="4ABDBC"/>
      </a:lt2>
      <a:accent1>
        <a:srgbClr val="044C7F"/>
      </a:accent1>
      <a:accent2>
        <a:srgbClr val="F47920"/>
      </a:accent2>
      <a:accent3>
        <a:srgbClr val="4ABDBC"/>
      </a:accent3>
      <a:accent4>
        <a:srgbClr val="71B254"/>
      </a:accent4>
      <a:accent5>
        <a:srgbClr val="5F5A9D"/>
      </a:accent5>
      <a:accent6>
        <a:srgbClr val="E6C278"/>
      </a:accent6>
      <a:hlink>
        <a:srgbClr val="044C7F"/>
      </a:hlink>
      <a:folHlink>
        <a:srgbClr val="4ABDBC"/>
      </a:folHlink>
    </a:clrScheme>
    <a:fontScheme name="Custom 4">
      <a:majorFont>
        <a:latin typeface="Georgia"/>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CMWF_Template_Centennial_Jan2018" id="{B39BC8CA-6688-0D4A-80B3-63A90B604AC9}" vid="{9790F92E-C2C7-0F48-A2BA-07E8E33C472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ustom 2">
    <a:dk1>
      <a:srgbClr val="4C515A"/>
    </a:dk1>
    <a:lt1>
      <a:srgbClr val="FFFFFF"/>
    </a:lt1>
    <a:dk2>
      <a:srgbClr val="044C7F"/>
    </a:dk2>
    <a:lt2>
      <a:srgbClr val="4ABDBC"/>
    </a:lt2>
    <a:accent1>
      <a:srgbClr val="044C7F"/>
    </a:accent1>
    <a:accent2>
      <a:srgbClr val="F47920"/>
    </a:accent2>
    <a:accent3>
      <a:srgbClr val="4ABDBC"/>
    </a:accent3>
    <a:accent4>
      <a:srgbClr val="71B254"/>
    </a:accent4>
    <a:accent5>
      <a:srgbClr val="5F5A9D"/>
    </a:accent5>
    <a:accent6>
      <a:srgbClr val="E6C278"/>
    </a:accent6>
    <a:hlink>
      <a:srgbClr val="49BDBC"/>
    </a:hlink>
    <a:folHlink>
      <a:srgbClr val="4ABDBC"/>
    </a:folHlink>
  </a:clrScheme>
  <a:fontScheme name="CMW (Brand Fonts) V1.0">
    <a:majorFont>
      <a:latin typeface="Berlingske Serif Text"/>
      <a:ea typeface=""/>
      <a:cs typeface=""/>
    </a:majorFont>
    <a:minorFont>
      <a:latin typeface="Inter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A86F167E7CC7A4FA5999C49E55F608F" ma:contentTypeVersion="4" ma:contentTypeDescription="Create a new document." ma:contentTypeScope="" ma:versionID="92378df403c1efaa159937b2186731f3">
  <xsd:schema xmlns:xsd="http://www.w3.org/2001/XMLSchema" xmlns:xs="http://www.w3.org/2001/XMLSchema" xmlns:p="http://schemas.microsoft.com/office/2006/metadata/properties" xmlns:ns2="29bc6a8d-14dd-4a95-baab-e16a8c685bba" xmlns:ns3="c95c36f9-7b23-4b6e-8eba-a6af4d3881a3" targetNamespace="http://schemas.microsoft.com/office/2006/metadata/properties" ma:root="true" ma:fieldsID="9b93086966055356ea900ae7848c0a04" ns2:_="" ns3:_="">
    <xsd:import namespace="29bc6a8d-14dd-4a95-baab-e16a8c685bba"/>
    <xsd:import namespace="c95c36f9-7b23-4b6e-8eba-a6af4d3881a3"/>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bc6a8d-14dd-4a95-baab-e16a8c685bba"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95c36f9-7b23-4b6e-8eba-a6af4d3881a3"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42938EF-51BD-4AC1-96A4-8B2A1939C195}">
  <ds:schemaRefs>
    <ds:schemaRef ds:uri="http://schemas.microsoft.com/sharepoint/v3/contenttype/forms"/>
  </ds:schemaRefs>
</ds:datastoreItem>
</file>

<file path=customXml/itemProps2.xml><?xml version="1.0" encoding="utf-8"?>
<ds:datastoreItem xmlns:ds="http://schemas.openxmlformats.org/officeDocument/2006/customXml" ds:itemID="{AB21D00D-CB94-461A-80B4-04119CDDF2E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9bc6a8d-14dd-4a95-baab-e16a8c685bba"/>
    <ds:schemaRef ds:uri="c95c36f9-7b23-4b6e-8eba-a6af4d3881a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92B60CF-40F9-4360-8516-8A258CFA1767}">
  <ds:schemaRefs>
    <ds:schemaRef ds:uri="http://schemas.microsoft.com/office/infopath/2007/PartnerControls"/>
    <ds:schemaRef ds:uri="29bc6a8d-14dd-4a95-baab-e16a8c685bba"/>
    <ds:schemaRef ds:uri="c95c36f9-7b23-4b6e-8eba-a6af4d3881a3"/>
    <ds:schemaRef ds:uri="http://purl.org/dc/terms/"/>
    <ds:schemaRef ds:uri="http://schemas.microsoft.com/office/2006/documentManagement/types"/>
    <ds:schemaRef ds:uri="http://www.w3.org/XML/1998/namespace"/>
    <ds:schemaRef ds:uri="http://purl.org/dc/dcmitype/"/>
    <ds:schemaRef ds:uri="http://schemas.openxmlformats.org/package/2006/metadata/core-properties"/>
    <ds:schemaRef ds:uri="http://schemas.microsoft.com/office/2006/metadata/properties"/>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CMWF_Template_Centennial_Jan2018</Template>
  <TotalTime>1001</TotalTime>
  <Words>1419</Words>
  <Application>Microsoft Office PowerPoint</Application>
  <PresentationFormat>On-screen Show (4:3)</PresentationFormat>
  <Paragraphs>115</Paragraphs>
  <Slides>13</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Calibri Light</vt:lpstr>
      <vt:lpstr>Georgia</vt:lpstr>
      <vt:lpstr>System Font Regular</vt:lpstr>
      <vt:lpstr>Trebuchet MS</vt:lpstr>
      <vt:lpstr>1_Office Theme</vt:lpstr>
      <vt:lpstr>What Do Americans Think About Their Health Coverage Ahead of the 2020 Election?</vt:lpstr>
      <vt:lpstr>Summary of Major Findings: Coverage </vt:lpstr>
      <vt:lpstr>Summary of Major Findings: Policy </vt:lpstr>
      <vt:lpstr>Adult Uninsured Rate Remains Significantly Below Pre-ACA Levels, but Coverage Gains Have Stalled</vt:lpstr>
      <vt:lpstr>Among Uninsured Adults Who Knew the Mandate Penalty was Repealed, One-quarter Chose Not to Get Coverage Because of the Repeal</vt:lpstr>
      <vt:lpstr>Affordability Is the Top Reason Why Americans Who Shopped for Marketplace Coverage Didn’t Enroll in a Plan</vt:lpstr>
      <vt:lpstr>Replacing Private Insurance with Public Insurance Like Medicare Does Not Have Strong Support, but Many Need More Information</vt:lpstr>
      <vt:lpstr>There is Strong Public Support for Expanding Medicaid in the States that Haven’t Yet Done So</vt:lpstr>
      <vt:lpstr>Most Adults Were Satisfied with Their Current Health Coverage, with Those Enrolled in Medicaid and Employer Plans the Most Satisfied</vt:lpstr>
      <vt:lpstr>Nearly Two in Five Adults Lacked Confidence in Affording Health Care if They Became  Very Sick</vt:lpstr>
      <vt:lpstr>Conclusion: Coverage  </vt:lpstr>
      <vt:lpstr>Conclusion: Policy </vt:lpstr>
      <vt:lpstr>How This Study Was Conducted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Jen Wilson</dc:creator>
  <cp:lastModifiedBy>Sara R. Collins</cp:lastModifiedBy>
  <cp:revision>88</cp:revision>
  <dcterms:created xsi:type="dcterms:W3CDTF">2018-01-16T15:08:05Z</dcterms:created>
  <dcterms:modified xsi:type="dcterms:W3CDTF">2019-09-24T22:37:09Z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0x010100EA86F167E7CC7A4FA5999C49E55F608F</vt:lpwstr>
  </property>
</Properties>
</file>